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37" r:id="rId1"/>
  </p:sldMasterIdLst>
  <p:notesMasterIdLst>
    <p:notesMasterId r:id="rId14"/>
  </p:notesMasterIdLst>
  <p:handoutMasterIdLst>
    <p:handoutMasterId r:id="rId15"/>
  </p:handoutMasterIdLst>
  <p:sldIdLst>
    <p:sldId id="1027" r:id="rId2"/>
    <p:sldId id="2026819420" r:id="rId3"/>
    <p:sldId id="2026819421" r:id="rId4"/>
    <p:sldId id="2026819422" r:id="rId5"/>
    <p:sldId id="2026819423" r:id="rId6"/>
    <p:sldId id="2026819424" r:id="rId7"/>
    <p:sldId id="2026819425" r:id="rId8"/>
    <p:sldId id="2026819430" r:id="rId9"/>
    <p:sldId id="2026819429" r:id="rId10"/>
    <p:sldId id="2026819428" r:id="rId11"/>
    <p:sldId id="2026819427" r:id="rId12"/>
    <p:sldId id="2026819426" r:id="rId13"/>
  </p:sldIdLst>
  <p:sldSz cx="12188825"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 clrIdx="1"/>
  <p:cmAuthor id="3" name="Wendy Ouellette" initials="WO" lastIdx="1" clrIdx="2">
    <p:extLst>
      <p:ext uri="{19B8F6BF-5375-455C-9EA6-DF929625EA0E}">
        <p15:presenceInfo xmlns:p15="http://schemas.microsoft.com/office/powerpoint/2012/main" userId="S::wouellette@vmware.com::1423423b-46e9-448d-b172-f148f3fbf4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8FA"/>
    <a:srgbClr val="214D19"/>
    <a:srgbClr val="295B20"/>
    <a:srgbClr val="2F6A25"/>
    <a:srgbClr val="337128"/>
    <a:srgbClr val="548316"/>
    <a:srgbClr val="00818F"/>
    <a:srgbClr val="EB7500"/>
    <a:srgbClr val="B85C00"/>
    <a:srgbClr val="9F28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77" autoAdjust="0"/>
    <p:restoredTop sz="92245" autoAdjust="0"/>
  </p:normalViewPr>
  <p:slideViewPr>
    <p:cSldViewPr snapToGrid="0">
      <p:cViewPr varScale="1">
        <p:scale>
          <a:sx n="117" d="100"/>
          <a:sy n="117" d="100"/>
        </p:scale>
        <p:origin x="192" y="192"/>
      </p:cViewPr>
      <p:guideLst/>
    </p:cSldViewPr>
  </p:slideViewPr>
  <p:outlineViewPr>
    <p:cViewPr>
      <p:scale>
        <a:sx n="33" d="100"/>
        <a:sy n="33" d="100"/>
      </p:scale>
      <p:origin x="0" y="-72992"/>
    </p:cViewPr>
  </p:outlineViewPr>
  <p:notesTextViewPr>
    <p:cViewPr>
      <p:scale>
        <a:sx n="100" d="100"/>
        <a:sy n="100" d="100"/>
      </p:scale>
      <p:origin x="0" y="0"/>
    </p:cViewPr>
  </p:notesTextViewPr>
  <p:sorterViewPr>
    <p:cViewPr>
      <p:scale>
        <a:sx n="77" d="100"/>
        <a:sy n="77" d="100"/>
      </p:scale>
      <p:origin x="0" y="-6396"/>
    </p:cViewPr>
  </p:sorterViewPr>
  <p:notesViewPr>
    <p:cSldViewPr snapToGrid="0" showGuides="1">
      <p:cViewPr varScale="1">
        <p:scale>
          <a:sx n="107" d="100"/>
          <a:sy n="107" d="100"/>
        </p:scale>
        <p:origin x="3032" y="1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Metropolis" panose="00000500000000000000" pitchFamily="50"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B004553-04C5-4BB3-AD4E-8B2EF3CDDAF9}" type="datetimeFigureOut">
              <a:rPr lang="en-US" smtClean="0">
                <a:latin typeface="Metropolis" panose="00000500000000000000" pitchFamily="50" charset="0"/>
              </a:rPr>
              <a:t>10/22/24</a:t>
            </a:fld>
            <a:endParaRPr lang="en-US" dirty="0">
              <a:latin typeface="Metropolis" panose="00000500000000000000" pitchFamily="50"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Metropolis" panose="00000500000000000000" pitchFamily="50"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E6A881F-0910-47D3-BD01-4F68834EC353}" type="slidenum">
              <a:rPr lang="en-US" smtClean="0">
                <a:latin typeface="Metropolis" panose="00000500000000000000" pitchFamily="50" charset="0"/>
              </a:rPr>
              <a:t>‹#›</a:t>
            </a:fld>
            <a:endParaRPr lang="en-US" dirty="0">
              <a:latin typeface="Metropolis" panose="00000500000000000000" pitchFamily="50" charset="0"/>
            </a:endParaRPr>
          </a:p>
        </p:txBody>
      </p:sp>
    </p:spTree>
    <p:extLst>
      <p:ext uri="{BB962C8B-B14F-4D97-AF65-F5344CB8AC3E}">
        <p14:creationId xmlns:p14="http://schemas.microsoft.com/office/powerpoint/2010/main" val="3268667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etropolis" panose="00000500000000000000" pitchFamily="50"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etropolis" panose="00000500000000000000" pitchFamily="50" charset="0"/>
              </a:defRPr>
            </a:lvl1pPr>
          </a:lstStyle>
          <a:p>
            <a:fld id="{3CB6F0DB-E055-41D0-9102-627A646E4242}" type="datetimeFigureOut">
              <a:rPr lang="en-US" smtClean="0"/>
              <a:pPr/>
              <a:t>10/22/24</a:t>
            </a:fld>
            <a:endParaRPr lang="en-US" dirty="0"/>
          </a:p>
        </p:txBody>
      </p:sp>
      <p:sp>
        <p:nvSpPr>
          <p:cNvPr id="4" name="Slide Image Placeholder 3"/>
          <p:cNvSpPr>
            <a:spLocks noGrp="1" noRot="1" noChangeAspect="1"/>
          </p:cNvSpPr>
          <p:nvPr>
            <p:ph type="sldImg" idx="2"/>
          </p:nvPr>
        </p:nvSpPr>
        <p:spPr>
          <a:xfrm>
            <a:off x="788988" y="609600"/>
            <a:ext cx="5280025" cy="29718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457200" y="3810000"/>
            <a:ext cx="5943600" cy="48768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etropolis" panose="00000500000000000000" pitchFamily="50"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etropolis" panose="00000500000000000000" pitchFamily="50" charset="0"/>
              </a:defRPr>
            </a:lvl1pPr>
          </a:lstStyle>
          <a:p>
            <a:fld id="{9F4FBC3A-A12C-40F9-BB8D-BC30C7901396}" type="slidenum">
              <a:rPr lang="en-US" smtClean="0"/>
              <a:pPr/>
              <a:t>‹#›</a:t>
            </a:fld>
            <a:endParaRPr lang="en-US" dirty="0"/>
          </a:p>
        </p:txBody>
      </p:sp>
    </p:spTree>
    <p:extLst>
      <p:ext uri="{BB962C8B-B14F-4D97-AF65-F5344CB8AC3E}">
        <p14:creationId xmlns:p14="http://schemas.microsoft.com/office/powerpoint/2010/main" val="201290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tropolis" panose="00000500000000000000" pitchFamily="50" charset="0"/>
        <a:ea typeface="+mn-ea"/>
        <a:cs typeface="+mn-cs"/>
      </a:defRPr>
    </a:lvl1pPr>
    <a:lvl2pPr marL="457200" algn="l" defTabSz="914400" rtl="0" eaLnBrk="1" latinLnBrk="0" hangingPunct="1">
      <a:defRPr sz="1200" kern="1200">
        <a:solidFill>
          <a:schemeClr val="tx1"/>
        </a:solidFill>
        <a:latin typeface="Metropolis" panose="00000500000000000000" pitchFamily="50" charset="0"/>
        <a:ea typeface="+mn-ea"/>
        <a:cs typeface="+mn-cs"/>
      </a:defRPr>
    </a:lvl2pPr>
    <a:lvl3pPr marL="914400" algn="l" defTabSz="914400" rtl="0" eaLnBrk="1" latinLnBrk="0" hangingPunct="1">
      <a:defRPr sz="1200" kern="1200">
        <a:solidFill>
          <a:schemeClr val="tx1"/>
        </a:solidFill>
        <a:latin typeface="Metropolis" panose="00000500000000000000" pitchFamily="50" charset="0"/>
        <a:ea typeface="+mn-ea"/>
        <a:cs typeface="+mn-cs"/>
      </a:defRPr>
    </a:lvl3pPr>
    <a:lvl4pPr marL="1371600" algn="l" defTabSz="914400" rtl="0" eaLnBrk="1" latinLnBrk="0" hangingPunct="1">
      <a:defRPr sz="1200" kern="1200">
        <a:solidFill>
          <a:schemeClr val="tx1"/>
        </a:solidFill>
        <a:latin typeface="Metropolis" panose="00000500000000000000" pitchFamily="50" charset="0"/>
        <a:ea typeface="+mn-ea"/>
        <a:cs typeface="+mn-cs"/>
      </a:defRPr>
    </a:lvl4pPr>
    <a:lvl5pPr marL="1828800" algn="l" defTabSz="914400" rtl="0" eaLnBrk="1" latinLnBrk="0" hangingPunct="1">
      <a:defRPr sz="1200" kern="1200">
        <a:solidFill>
          <a:schemeClr val="tx1"/>
        </a:solidFill>
        <a:latin typeface="Metropolis"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noStrike" baseline="0"/>
              <a:t>Click to add notes</a:t>
            </a:r>
            <a:endParaRPr lang="en-US" strike="noStrike" baseline="0" dirty="0"/>
          </a:p>
        </p:txBody>
      </p:sp>
      <p:sp>
        <p:nvSpPr>
          <p:cNvPr id="4" name="Slide Number Placeholder 3"/>
          <p:cNvSpPr>
            <a:spLocks noGrp="1"/>
          </p:cNvSpPr>
          <p:nvPr>
            <p:ph type="sldNum" sz="quarter" idx="10"/>
          </p:nvPr>
        </p:nvSpPr>
        <p:spPr/>
        <p:txBody>
          <a:bodyPr/>
          <a:lstStyle/>
          <a:p>
            <a:fld id="{9F4FBC3A-A12C-40F9-BB8D-BC30C7901396}" type="slidenum">
              <a:rPr lang="en-US" smtClean="0"/>
              <a:t>1</a:t>
            </a:fld>
            <a:endParaRPr lang="en-US" dirty="0"/>
          </a:p>
        </p:txBody>
      </p:sp>
    </p:spTree>
    <p:extLst>
      <p:ext uri="{BB962C8B-B14F-4D97-AF65-F5344CB8AC3E}">
        <p14:creationId xmlns:p14="http://schemas.microsoft.com/office/powerpoint/2010/main" val="3711933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4FBC3A-A12C-40F9-BB8D-BC30C7901396}" type="slidenum">
              <a:rPr lang="en-US" smtClean="0"/>
              <a:pPr/>
              <a:t>2</a:t>
            </a:fld>
            <a:endParaRPr lang="en-US" dirty="0"/>
          </a:p>
        </p:txBody>
      </p:sp>
    </p:spTree>
    <p:extLst>
      <p:ext uri="{BB962C8B-B14F-4D97-AF65-F5344CB8AC3E}">
        <p14:creationId xmlns:p14="http://schemas.microsoft.com/office/powerpoint/2010/main" val="39667955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Leaf">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3566C-1D56-8289-7F75-41D4029A8414}"/>
              </a:ext>
            </a:extLst>
          </p:cNvPr>
          <p:cNvSpPr/>
          <p:nvPr userDrawn="1"/>
        </p:nvSpPr>
        <p:spPr>
          <a:xfrm>
            <a:off x="0" y="0"/>
            <a:ext cx="12188825" cy="52754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noProof="0">
              <a:solidFill>
                <a:schemeClr val="bg1"/>
              </a:solidFill>
            </a:endParaRPr>
          </a:p>
        </p:txBody>
      </p:sp>
      <p:pic>
        <p:nvPicPr>
          <p:cNvPr id="8" name="Graphic 7">
            <a:extLst>
              <a:ext uri="{FF2B5EF4-FFF2-40B4-BE49-F238E27FC236}">
                <a16:creationId xmlns:a16="http://schemas.microsoft.com/office/drawing/2014/main" id="{29B0E6FF-3F6A-94D2-D9F9-BBD4E35C0DC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7345" cy="6856212"/>
          </a:xfrm>
          <a:prstGeom prst="rect">
            <a:avLst/>
          </a:prstGeom>
          <a:noFill/>
        </p:spPr>
      </p:pic>
      <p:sp>
        <p:nvSpPr>
          <p:cNvPr id="2" name="Title click to edit"/>
          <p:cNvSpPr>
            <a:spLocks noGrp="1"/>
          </p:cNvSpPr>
          <p:nvPr>
            <p:ph type="title" hasCustomPrompt="1"/>
          </p:nvPr>
        </p:nvSpPr>
        <p:spPr>
          <a:xfrm>
            <a:off x="6592949" y="1701846"/>
            <a:ext cx="5102866" cy="1234440"/>
          </a:xfrm>
        </p:spPr>
        <p:txBody>
          <a:bodyPr wrap="square" anchor="b"/>
          <a:lstStyle>
            <a:lvl1pPr algn="l">
              <a:defRPr sz="4000" b="0" cap="none" baseline="0">
                <a:solidFill>
                  <a:schemeClr val="accent1"/>
                </a:solidFill>
              </a:defRPr>
            </a:lvl1pPr>
          </a:lstStyle>
          <a:p>
            <a:r>
              <a:rPr lang="en-US" noProof="0"/>
              <a:t>Title Slide – Green Theme</a:t>
            </a:r>
          </a:p>
        </p:txBody>
      </p:sp>
      <p:sp>
        <p:nvSpPr>
          <p:cNvPr id="128" name="Subtitle click to edit">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592948" y="2986547"/>
            <a:ext cx="5116452" cy="416403"/>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 placeholder</a:t>
            </a:r>
          </a:p>
        </p:txBody>
      </p:sp>
      <p:sp>
        <p:nvSpPr>
          <p:cNvPr id="7" name="Click to edit Speaker Name ">
            <a:extLst>
              <a:ext uri="{FF2B5EF4-FFF2-40B4-BE49-F238E27FC236}">
                <a16:creationId xmlns:a16="http://schemas.microsoft.com/office/drawing/2014/main" id="{DEA43E1E-B208-4DC4-9D6A-01669D00DA14}"/>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solidFill>
                  <a:schemeClr val="bg2">
                    <a:lumMod val="25000"/>
                  </a:schemeClr>
                </a:solidFill>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noProof="0"/>
              <a:t>Speaker Name (Insert pronouns)</a:t>
            </a:r>
          </a:p>
        </p:txBody>
      </p:sp>
      <p:sp>
        <p:nvSpPr>
          <p:cNvPr id="129" name="Click to edit role">
            <a:extLst>
              <a:ext uri="{FF2B5EF4-FFF2-40B4-BE49-F238E27FC236}">
                <a16:creationId xmlns:a16="http://schemas.microsoft.com/office/drawing/2014/main" id="{2111BB8B-7B37-4FB4-B2CD-984FE1C6C5E4}"/>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bg2">
                    <a:lumMod val="25000"/>
                  </a:schemeClr>
                </a:solidFill>
              </a:defRPr>
            </a:lvl1pPr>
          </a:lstStyle>
          <a:p>
            <a:pPr lvl="0"/>
            <a:r>
              <a:rPr lang="en-US" noProof="0"/>
              <a:t>Role / Division at VMware</a:t>
            </a:r>
          </a:p>
        </p:txBody>
      </p:sp>
      <p:sp>
        <p:nvSpPr>
          <p:cNvPr id="18" name="Click to edit role">
            <a:extLst>
              <a:ext uri="{FF2B5EF4-FFF2-40B4-BE49-F238E27FC236}">
                <a16:creationId xmlns:a16="http://schemas.microsoft.com/office/drawing/2014/main" id="{006FF8D0-7AF6-C549-9BFB-E838D6CDCA0E}"/>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bg2">
                    <a:lumMod val="25000"/>
                  </a:schemeClr>
                </a:solidFill>
              </a:defRPr>
            </a:lvl1pPr>
          </a:lstStyle>
          <a:p>
            <a:pPr lvl="0"/>
            <a:r>
              <a:rPr lang="en-US" noProof="0"/>
              <a:t>Date</a:t>
            </a:r>
          </a:p>
        </p:txBody>
      </p:sp>
      <p:sp>
        <p:nvSpPr>
          <p:cNvPr id="53" name="TextBox 52">
            <a:extLst>
              <a:ext uri="{FF2B5EF4-FFF2-40B4-BE49-F238E27FC236}">
                <a16:creationId xmlns:a16="http://schemas.microsoft.com/office/drawing/2014/main" id="{E7C16DC6-55CF-F240-9C11-02E1D9563D27}"/>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4" name="TextBox 53">
            <a:extLst>
              <a:ext uri="{FF2B5EF4-FFF2-40B4-BE49-F238E27FC236}">
                <a16:creationId xmlns:a16="http://schemas.microsoft.com/office/drawing/2014/main" id="{D9A55828-AA74-CBA4-45C7-70A0A1FC747D}"/>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5" name="Graphic 8">
            <a:extLst>
              <a:ext uri="{FF2B5EF4-FFF2-40B4-BE49-F238E27FC236}">
                <a16:creationId xmlns:a16="http://schemas.microsoft.com/office/drawing/2014/main" id="{BAF838CA-49F3-885B-C026-D4C6B5E51AA9}"/>
              </a:ext>
            </a:extLst>
          </p:cNvPr>
          <p:cNvGrpSpPr/>
          <p:nvPr userDrawn="1"/>
        </p:nvGrpSpPr>
        <p:grpSpPr>
          <a:xfrm>
            <a:off x="265625" y="6323271"/>
            <a:ext cx="1249223" cy="369648"/>
            <a:chOff x="265625" y="6323271"/>
            <a:chExt cx="1249223" cy="369648"/>
          </a:xfrm>
          <a:solidFill>
            <a:srgbClr val="000000"/>
          </a:solidFill>
        </p:grpSpPr>
        <p:grpSp>
          <p:nvGrpSpPr>
            <p:cNvPr id="56" name="Graphic 8">
              <a:extLst>
                <a:ext uri="{FF2B5EF4-FFF2-40B4-BE49-F238E27FC236}">
                  <a16:creationId xmlns:a16="http://schemas.microsoft.com/office/drawing/2014/main" id="{91AFFF59-3E20-ED5A-C64D-6AD2EC10FA71}"/>
                </a:ext>
              </a:extLst>
            </p:cNvPr>
            <p:cNvGrpSpPr/>
            <p:nvPr/>
          </p:nvGrpSpPr>
          <p:grpSpPr>
            <a:xfrm>
              <a:off x="745455" y="6594444"/>
              <a:ext cx="722662" cy="98475"/>
              <a:chOff x="745455" y="6594444"/>
              <a:chExt cx="722662" cy="98475"/>
            </a:xfrm>
            <a:solidFill>
              <a:srgbClr val="000000"/>
            </a:solidFill>
          </p:grpSpPr>
          <p:sp>
            <p:nvSpPr>
              <p:cNvPr id="131" name="Freeform 130">
                <a:extLst>
                  <a:ext uri="{FF2B5EF4-FFF2-40B4-BE49-F238E27FC236}">
                    <a16:creationId xmlns:a16="http://schemas.microsoft.com/office/drawing/2014/main" id="{26A3A367-AF7A-3CE1-7219-BF42CFB83015}"/>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132" name="Freeform 131">
                <a:extLst>
                  <a:ext uri="{FF2B5EF4-FFF2-40B4-BE49-F238E27FC236}">
                    <a16:creationId xmlns:a16="http://schemas.microsoft.com/office/drawing/2014/main" id="{87557BA2-6363-9310-7758-7E46B2725CB3}"/>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133" name="Freeform 132">
                <a:extLst>
                  <a:ext uri="{FF2B5EF4-FFF2-40B4-BE49-F238E27FC236}">
                    <a16:creationId xmlns:a16="http://schemas.microsoft.com/office/drawing/2014/main" id="{98E3995A-00E8-9970-E347-1DB033726417}"/>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134" name="Freeform 133">
                <a:extLst>
                  <a:ext uri="{FF2B5EF4-FFF2-40B4-BE49-F238E27FC236}">
                    <a16:creationId xmlns:a16="http://schemas.microsoft.com/office/drawing/2014/main" id="{E557F3F2-0097-5608-0D6B-ADBD20A05750}"/>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135" name="Freeform 134">
                <a:extLst>
                  <a:ext uri="{FF2B5EF4-FFF2-40B4-BE49-F238E27FC236}">
                    <a16:creationId xmlns:a16="http://schemas.microsoft.com/office/drawing/2014/main" id="{A1EE9404-4BD9-8680-1C8A-3B583B492853}"/>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136" name="Freeform 135">
                <a:extLst>
                  <a:ext uri="{FF2B5EF4-FFF2-40B4-BE49-F238E27FC236}">
                    <a16:creationId xmlns:a16="http://schemas.microsoft.com/office/drawing/2014/main" id="{FC84855E-D060-5D16-8F8D-2BD34D9B94F5}"/>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137" name="Freeform 136">
                <a:extLst>
                  <a:ext uri="{FF2B5EF4-FFF2-40B4-BE49-F238E27FC236}">
                    <a16:creationId xmlns:a16="http://schemas.microsoft.com/office/drawing/2014/main" id="{031F79CD-4C5E-D24F-635E-7A7B48781101}"/>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138" name="Freeform 137">
                <a:extLst>
                  <a:ext uri="{FF2B5EF4-FFF2-40B4-BE49-F238E27FC236}">
                    <a16:creationId xmlns:a16="http://schemas.microsoft.com/office/drawing/2014/main" id="{DAD1797E-9105-FA8E-4A81-FDC253F04EAD}"/>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139" name="Freeform 138">
                <a:extLst>
                  <a:ext uri="{FF2B5EF4-FFF2-40B4-BE49-F238E27FC236}">
                    <a16:creationId xmlns:a16="http://schemas.microsoft.com/office/drawing/2014/main" id="{6CDD0DC3-97C4-C10E-1058-099303CC93F6}"/>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140" name="Freeform 139">
                <a:extLst>
                  <a:ext uri="{FF2B5EF4-FFF2-40B4-BE49-F238E27FC236}">
                    <a16:creationId xmlns:a16="http://schemas.microsoft.com/office/drawing/2014/main" id="{CEBC9053-842B-8221-2B9E-1E02856F9974}"/>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57" name="Graphic 8">
              <a:extLst>
                <a:ext uri="{FF2B5EF4-FFF2-40B4-BE49-F238E27FC236}">
                  <a16:creationId xmlns:a16="http://schemas.microsoft.com/office/drawing/2014/main" id="{C3D6A2E6-7175-657A-FFEE-732370A03645}"/>
                </a:ext>
              </a:extLst>
            </p:cNvPr>
            <p:cNvGrpSpPr/>
            <p:nvPr/>
          </p:nvGrpSpPr>
          <p:grpSpPr>
            <a:xfrm>
              <a:off x="265625" y="6323271"/>
              <a:ext cx="1249223" cy="190348"/>
              <a:chOff x="265625" y="6323271"/>
              <a:chExt cx="1249223" cy="190348"/>
            </a:xfrm>
            <a:solidFill>
              <a:srgbClr val="000000"/>
            </a:solidFill>
          </p:grpSpPr>
          <p:sp>
            <p:nvSpPr>
              <p:cNvPr id="58" name="Freeform 57">
                <a:extLst>
                  <a:ext uri="{FF2B5EF4-FFF2-40B4-BE49-F238E27FC236}">
                    <a16:creationId xmlns:a16="http://schemas.microsoft.com/office/drawing/2014/main" id="{6EE5B3D8-4F75-F4A5-6852-90C7E67B399F}"/>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59" name="Freeform 58">
                <a:extLst>
                  <a:ext uri="{FF2B5EF4-FFF2-40B4-BE49-F238E27FC236}">
                    <a16:creationId xmlns:a16="http://schemas.microsoft.com/office/drawing/2014/main" id="{8D359421-6F5E-68EB-A130-9078431086FE}"/>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60" name="Freeform 59">
                <a:extLst>
                  <a:ext uri="{FF2B5EF4-FFF2-40B4-BE49-F238E27FC236}">
                    <a16:creationId xmlns:a16="http://schemas.microsoft.com/office/drawing/2014/main" id="{3B593B1C-97BF-E3FD-9202-FAE7DC7D404F}"/>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61" name="Freeform 60">
                <a:extLst>
                  <a:ext uri="{FF2B5EF4-FFF2-40B4-BE49-F238E27FC236}">
                    <a16:creationId xmlns:a16="http://schemas.microsoft.com/office/drawing/2014/main" id="{684036B4-CA32-5C66-D108-9873B6C3702C}"/>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62" name="Freeform 61">
                <a:extLst>
                  <a:ext uri="{FF2B5EF4-FFF2-40B4-BE49-F238E27FC236}">
                    <a16:creationId xmlns:a16="http://schemas.microsoft.com/office/drawing/2014/main" id="{76DBD31D-FDBB-F787-B22E-2F397F09B546}"/>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63" name="Freeform 62">
                <a:extLst>
                  <a:ext uri="{FF2B5EF4-FFF2-40B4-BE49-F238E27FC236}">
                    <a16:creationId xmlns:a16="http://schemas.microsoft.com/office/drawing/2014/main" id="{98164034-B26F-5ACB-9B90-EBBD1F9B1137}"/>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30" name="Freeform 129">
                <a:extLst>
                  <a:ext uri="{FF2B5EF4-FFF2-40B4-BE49-F238E27FC236}">
                    <a16:creationId xmlns:a16="http://schemas.microsoft.com/office/drawing/2014/main" id="{347DB589-B53E-03EB-2555-D38B1A06D8EF}"/>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94770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2">
    <p:bg>
      <p:bgPr>
        <a:solidFill>
          <a:schemeClr val="bg1"/>
        </a:solidFill>
        <a:effectLst/>
      </p:bgPr>
    </p:bg>
    <p:spTree>
      <p:nvGrpSpPr>
        <p:cNvPr id="1" name=""/>
        <p:cNvGrpSpPr/>
        <p:nvPr/>
      </p:nvGrpSpPr>
      <p:grpSpPr>
        <a:xfrm>
          <a:off x="0" y="0"/>
          <a:ext cx="0" cy="0"/>
          <a:chOff x="0" y="0"/>
          <a:chExt cx="0" cy="0"/>
        </a:xfrm>
      </p:grpSpPr>
      <p:pic>
        <p:nvPicPr>
          <p:cNvPr id="3" name="Picture 2" descr="A close up of a painting&#10;&#10;Description automatically generated">
            <a:extLst>
              <a:ext uri="{FF2B5EF4-FFF2-40B4-BE49-F238E27FC236}">
                <a16:creationId xmlns:a16="http://schemas.microsoft.com/office/drawing/2014/main" id="{BCE0FA29-F3BA-0992-1110-15AABAEF1F0A}"/>
              </a:ext>
            </a:extLst>
          </p:cNvPr>
          <p:cNvPicPr>
            <a:picLocks noChangeAspect="1"/>
          </p:cNvPicPr>
          <p:nvPr userDrawn="1"/>
        </p:nvPicPr>
        <p:blipFill>
          <a:blip r:embed="rId2"/>
          <a:stretch>
            <a:fillRect/>
          </a:stretch>
        </p:blipFill>
        <p:spPr>
          <a:xfrm>
            <a:off x="879" y="0"/>
            <a:ext cx="12187946"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3</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57573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4">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0FA29-F3BA-0992-1110-15AABAEF1F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044"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4</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54426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5">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0FA29-F3BA-0992-1110-15AABAEF1F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6898"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5</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390166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0FA29-F3BA-0992-1110-15AABAEF1F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1"/>
            <a:ext cx="12186728" cy="6858000"/>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6</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91735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7">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165B7CD-2544-4BBA-8ADA-2D652FBA92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3" r="23"/>
          <a:stretch/>
        </p:blipFill>
        <p:spPr>
          <a:xfrm>
            <a:off x="879" y="0"/>
            <a:ext cx="12187312"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7</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5239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8">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960C8-4107-AEAD-29A8-34DF6B20FDC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3" r="23"/>
          <a:stretch/>
        </p:blipFill>
        <p:spPr>
          <a:xfrm>
            <a:off x="879" y="0"/>
            <a:ext cx="12187312"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8</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72860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9">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2F46FA-5767-F1C1-9D89-D0F2CF8A61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9</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85751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 Leaf">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822C6-83CF-4F3D-E1D8-C25AE43B9C0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62158"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text on left, purple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1" name="Picture Placeholder 11" descr="logo placeholder: click to insert logo or delete box if not needed">
            <a:extLst>
              <a:ext uri="{FF2B5EF4-FFF2-40B4-BE49-F238E27FC236}">
                <a16:creationId xmlns:a16="http://schemas.microsoft.com/office/drawing/2014/main" id="{953CF3A7-833E-B042-A405-AB46430C4476}"/>
              </a:ext>
            </a:extLst>
          </p:cNvPr>
          <p:cNvSpPr>
            <a:spLocks noGrp="1"/>
          </p:cNvSpPr>
          <p:nvPr>
            <p:ph type="pic" sz="quarter" idx="4294967295" hasCustomPrompt="1"/>
          </p:nvPr>
        </p:nvSpPr>
        <p:spPr>
          <a:xfrm>
            <a:off x="8925484" y="4619335"/>
            <a:ext cx="2740025" cy="1371600"/>
          </a:xfrm>
        </p:spPr>
        <p:txBody>
          <a:bodyPr/>
          <a:lstStyle/>
          <a:p>
            <a:r>
              <a:rPr lang="en-US" noProof="0"/>
              <a:t>Click to insert logo or delete box if not needed</a:t>
            </a:r>
          </a:p>
        </p:txBody>
      </p:sp>
      <p:sp>
        <p:nvSpPr>
          <p:cNvPr id="17" name="page number">
            <a:extLst>
              <a:ext uri="{FF2B5EF4-FFF2-40B4-BE49-F238E27FC236}">
                <a16:creationId xmlns:a16="http://schemas.microsoft.com/office/drawing/2014/main" id="{D03B3F1E-BEE4-0C40-B954-F58A7FCE9AE3}"/>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5" name="TextBox 4">
            <a:extLst>
              <a:ext uri="{FF2B5EF4-FFF2-40B4-BE49-F238E27FC236}">
                <a16:creationId xmlns:a16="http://schemas.microsoft.com/office/drawing/2014/main" id="{91B2B909-6AFC-67F8-A43A-0F91CF8F226A}"/>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6" name="TextBox 5">
            <a:extLst>
              <a:ext uri="{FF2B5EF4-FFF2-40B4-BE49-F238E27FC236}">
                <a16:creationId xmlns:a16="http://schemas.microsoft.com/office/drawing/2014/main" id="{B877F5C2-7597-7700-E156-8857900FCFC6}"/>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7" name="Graphic 8">
            <a:extLst>
              <a:ext uri="{FF2B5EF4-FFF2-40B4-BE49-F238E27FC236}">
                <a16:creationId xmlns:a16="http://schemas.microsoft.com/office/drawing/2014/main" id="{47818FA4-8AE2-A4B0-1EE8-9FE4A6BDD41B}"/>
              </a:ext>
            </a:extLst>
          </p:cNvPr>
          <p:cNvGrpSpPr/>
          <p:nvPr userDrawn="1"/>
        </p:nvGrpSpPr>
        <p:grpSpPr>
          <a:xfrm>
            <a:off x="265625" y="6323271"/>
            <a:ext cx="1249223" cy="369648"/>
            <a:chOff x="265625" y="6323271"/>
            <a:chExt cx="1249223" cy="369648"/>
          </a:xfrm>
          <a:solidFill>
            <a:srgbClr val="000000"/>
          </a:solidFill>
        </p:grpSpPr>
        <p:grpSp>
          <p:nvGrpSpPr>
            <p:cNvPr id="8" name="Graphic 8">
              <a:extLst>
                <a:ext uri="{FF2B5EF4-FFF2-40B4-BE49-F238E27FC236}">
                  <a16:creationId xmlns:a16="http://schemas.microsoft.com/office/drawing/2014/main" id="{906FE88E-54E3-F8F3-4AD1-B3FBBC7E3CA3}"/>
                </a:ext>
              </a:extLst>
            </p:cNvPr>
            <p:cNvGrpSpPr/>
            <p:nvPr/>
          </p:nvGrpSpPr>
          <p:grpSpPr>
            <a:xfrm>
              <a:off x="745455" y="6594444"/>
              <a:ext cx="722662" cy="98475"/>
              <a:chOff x="745455" y="6594444"/>
              <a:chExt cx="722662" cy="98475"/>
            </a:xfrm>
            <a:solidFill>
              <a:srgbClr val="000000"/>
            </a:solidFill>
          </p:grpSpPr>
          <p:sp>
            <p:nvSpPr>
              <p:cNvPr id="25" name="Freeform 24">
                <a:extLst>
                  <a:ext uri="{FF2B5EF4-FFF2-40B4-BE49-F238E27FC236}">
                    <a16:creationId xmlns:a16="http://schemas.microsoft.com/office/drawing/2014/main" id="{54A0F722-B555-E2A4-6E62-A0DD337E8B5C}"/>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CE114C9D-2007-BC9E-F8AA-887AAF26A734}"/>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30CB1C40-B903-28F3-C47C-EE2DF741FB96}"/>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5F87C1F4-D1C4-5FD0-7410-12E7D3F9CF61}"/>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E2B126C2-3690-5E26-6606-DC917F25582A}"/>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08446EC-DFFD-44E5-1C5F-06F1ADF8E18C}"/>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4D0F02A7-67C9-E3C0-51B8-692EC9B9B966}"/>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6865D6C8-4059-8F52-0699-D70C865CD04D}"/>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7EA55EE1-6F19-AA1B-CC75-7F97E97AAA97}"/>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CEA15FB2-7F2D-EC93-1A40-74348B9A6E0D}"/>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9" name="Graphic 8">
              <a:extLst>
                <a:ext uri="{FF2B5EF4-FFF2-40B4-BE49-F238E27FC236}">
                  <a16:creationId xmlns:a16="http://schemas.microsoft.com/office/drawing/2014/main" id="{8DA67385-AEE0-35D7-24E9-3A1C9A997AB6}"/>
                </a:ext>
              </a:extLst>
            </p:cNvPr>
            <p:cNvGrpSpPr/>
            <p:nvPr/>
          </p:nvGrpSpPr>
          <p:grpSpPr>
            <a:xfrm>
              <a:off x="265625" y="6323271"/>
              <a:ext cx="1249223" cy="190348"/>
              <a:chOff x="265625" y="6323271"/>
              <a:chExt cx="1249223" cy="190348"/>
            </a:xfrm>
            <a:solidFill>
              <a:srgbClr val="000000"/>
            </a:solidFill>
          </p:grpSpPr>
          <p:sp>
            <p:nvSpPr>
              <p:cNvPr id="10" name="Freeform 9">
                <a:extLst>
                  <a:ext uri="{FF2B5EF4-FFF2-40B4-BE49-F238E27FC236}">
                    <a16:creationId xmlns:a16="http://schemas.microsoft.com/office/drawing/2014/main" id="{E140BF28-9D00-E372-4C58-192831AB25B7}"/>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9502AFFA-C636-75B6-47E4-75665F32F63A}"/>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255A0F95-5DB1-12F9-464F-DAACA1FAD4F0}"/>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E6E8C204-FC1F-FDD2-FE85-ED3286B80D6E}"/>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A65EBA96-8564-79A7-2A73-18756ED609DC}"/>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CCC651D2-5530-6772-23D5-458FB86B627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63F018CD-2167-521F-44FD-1C199026C8F4}"/>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61351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 Plum">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357842E3-E5C7-7B4F-DC6A-816AB579D2E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text on left, blue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1" name="Picture Placeholder 11" descr="logo placeholder: click to insert logo or delete box if not needed">
            <a:extLst>
              <a:ext uri="{FF2B5EF4-FFF2-40B4-BE49-F238E27FC236}">
                <a16:creationId xmlns:a16="http://schemas.microsoft.com/office/drawing/2014/main" id="{A92ABA6C-6064-9743-BF58-8AB21015448D}"/>
              </a:ext>
            </a:extLst>
          </p:cNvPr>
          <p:cNvSpPr>
            <a:spLocks noGrp="1"/>
          </p:cNvSpPr>
          <p:nvPr>
            <p:ph type="pic" sz="quarter" idx="4294967295" hasCustomPrompt="1"/>
          </p:nvPr>
        </p:nvSpPr>
        <p:spPr>
          <a:xfrm>
            <a:off x="8925484" y="4619335"/>
            <a:ext cx="2740025" cy="1371600"/>
          </a:xfrm>
        </p:spPr>
        <p:txBody>
          <a:bodyPr/>
          <a:lstStyle/>
          <a:p>
            <a:r>
              <a:rPr lang="en-US" noProof="0"/>
              <a:t>Click to insert logo or delete box if not needed</a:t>
            </a:r>
          </a:p>
        </p:txBody>
      </p:sp>
      <p:sp>
        <p:nvSpPr>
          <p:cNvPr id="17" name="page number">
            <a:extLst>
              <a:ext uri="{FF2B5EF4-FFF2-40B4-BE49-F238E27FC236}">
                <a16:creationId xmlns:a16="http://schemas.microsoft.com/office/drawing/2014/main" id="{DBC60254-9AEC-2A49-ABD6-870EE5B97F6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3" name="TextBox 2">
            <a:extLst>
              <a:ext uri="{FF2B5EF4-FFF2-40B4-BE49-F238E27FC236}">
                <a16:creationId xmlns:a16="http://schemas.microsoft.com/office/drawing/2014/main" id="{59598E93-E03B-70E2-BB59-475BA07A754E}"/>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75C1E07-8402-D44B-5136-098C215A914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B4758132-41E7-3AF2-6888-E57AAB57C2D4}"/>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841EEAAB-23AC-D47F-388D-63F547C46C21}"/>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839177EB-25CC-E79E-A327-2BF623A161BE}"/>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B93DD2BC-5C52-5195-64BD-BFCD915CF82D}"/>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C90A28C3-198B-4594-AB38-1CE30B5D0214}"/>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E0E9C1D5-3541-16BA-CEE1-D36FB913E531}"/>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77E6E0D3-D668-DC02-6C5C-D264C0A21A06}"/>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E12C13F-B40E-0E62-F7DF-0FA5A72F12BC}"/>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67D0ED2A-A79A-EDD1-6128-A2BB3C970351}"/>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18F3992B-F766-6C32-DA41-32FB6C066B84}"/>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86DC7707-25A9-7955-BDAC-5DF1F39C7B34}"/>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83F4BF48-49F0-33A3-0F4E-FEADBAE31AC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9F293A06-D73B-D05A-23FE-FA9269E430A6}"/>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2E537BBB-F233-E0B1-8E78-2148B6BFDBBE}"/>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9" name="Freeform 8">
                <a:extLst>
                  <a:ext uri="{FF2B5EF4-FFF2-40B4-BE49-F238E27FC236}">
                    <a16:creationId xmlns:a16="http://schemas.microsoft.com/office/drawing/2014/main" id="{642831E7-C031-4A62-CFCB-77A23B83A3F0}"/>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59491B63-148F-0FC2-21A9-ABC99A899BCD}"/>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00C0482C-FE70-D0EB-BC58-46565B7E646F}"/>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BA9FFF7A-6D39-6D56-9C49-47587F5E2D5F}"/>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C4F1373C-9ED7-35FB-11BE-D84A18B28D6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7237885B-F058-C3AD-B633-20EEB1A8AE27}"/>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42585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Quote – Aqua">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89C585F7-54EA-73DC-A9E7-E6EDC04697A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21" name="Text Placeholder 7">
            <a:extLst>
              <a:ext uri="{FF2B5EF4-FFF2-40B4-BE49-F238E27FC236}">
                <a16:creationId xmlns:a16="http://schemas.microsoft.com/office/drawing/2014/main" id="{608D3F09-D706-3940-8906-CE0F09AC4BB6}"/>
              </a:ext>
            </a:extLst>
          </p:cNvPr>
          <p:cNvSpPr>
            <a:spLocks noGrp="1"/>
          </p:cNvSpPr>
          <p:nvPr>
            <p:ph type="body" sz="quarter" idx="16" hasCustomPrompt="1"/>
          </p:nvPr>
        </p:nvSpPr>
        <p:spPr>
          <a:xfrm>
            <a:off x="438912" y="1600200"/>
            <a:ext cx="5413248"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text on left, green parallelograms on the right.”</a:t>
            </a:r>
          </a:p>
        </p:txBody>
      </p:sp>
      <p:sp>
        <p:nvSpPr>
          <p:cNvPr id="19" name="Text Placeholder 10">
            <a:extLst>
              <a:ext uri="{FF2B5EF4-FFF2-40B4-BE49-F238E27FC236}">
                <a16:creationId xmlns:a16="http://schemas.microsoft.com/office/drawing/2014/main" id="{C1E51E88-6733-7942-B20E-2C56F8B2ED21}"/>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1" name="Picture Placeholder 11" descr="logo placeholder: click to insert logo or delete box if not needed">
            <a:extLst>
              <a:ext uri="{FF2B5EF4-FFF2-40B4-BE49-F238E27FC236}">
                <a16:creationId xmlns:a16="http://schemas.microsoft.com/office/drawing/2014/main" id="{90CA8A2D-22C2-3546-ACA3-B76C2A2C9541}"/>
              </a:ext>
            </a:extLst>
          </p:cNvPr>
          <p:cNvSpPr>
            <a:spLocks noGrp="1"/>
          </p:cNvSpPr>
          <p:nvPr>
            <p:ph type="pic" sz="quarter" idx="4294967295" hasCustomPrompt="1"/>
          </p:nvPr>
        </p:nvSpPr>
        <p:spPr>
          <a:xfrm>
            <a:off x="8925484" y="4619335"/>
            <a:ext cx="2740025" cy="1371600"/>
          </a:xfrm>
        </p:spPr>
        <p:txBody>
          <a:bodyPr/>
          <a:lstStyle/>
          <a:p>
            <a:r>
              <a:rPr lang="en-US" noProof="0"/>
              <a:t>Click to insert logo or delete box if not needed</a:t>
            </a:r>
          </a:p>
        </p:txBody>
      </p:sp>
      <p:sp>
        <p:nvSpPr>
          <p:cNvPr id="17" name="page number">
            <a:extLst>
              <a:ext uri="{FF2B5EF4-FFF2-40B4-BE49-F238E27FC236}">
                <a16:creationId xmlns:a16="http://schemas.microsoft.com/office/drawing/2014/main" id="{81F6B6E3-D446-FF48-A968-0E6ED9485D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3" name="TextBox 2">
            <a:extLst>
              <a:ext uri="{FF2B5EF4-FFF2-40B4-BE49-F238E27FC236}">
                <a16:creationId xmlns:a16="http://schemas.microsoft.com/office/drawing/2014/main" id="{B42BA5B6-138A-D661-2D48-C6B1A42AC4E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79538799-F081-D113-D0D1-5470EAF4336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C621A2F7-988C-ED6D-1AAA-CEAF06253999}"/>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4A6ACE21-0A03-EC70-5DBC-8E24FC06ADF2}"/>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EE83912F-EA49-AA8F-3B48-225EEF2EA8BC}"/>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CCD1DC55-84B7-B92A-BCFA-DFC508914BD4}"/>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9C7F5544-2C4C-9EB4-BFC3-2118CC2F9BEA}"/>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8F4FBC32-8CCB-A8DE-008D-E983BC49C597}"/>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B4DB09DF-6B90-E805-64A1-73441DB3E36E}"/>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CE5B325E-5171-7178-FE92-B40E2F02AF4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601EA8AE-D6A6-69F1-6D6F-08D9ABD7A248}"/>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313CAF36-8DCE-BF49-8252-4504197E4A92}"/>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53212E81-53F5-5829-40FB-278F96FDFA6C}"/>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3338560F-F08F-341E-96FD-FB179B1E8090}"/>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DC09D6A6-FC34-3B36-E8EC-98961A5FA1BD}"/>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9CCE1282-066F-6767-9D2B-FE3B24B48F39}"/>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9" name="Freeform 8">
                <a:extLst>
                  <a:ext uri="{FF2B5EF4-FFF2-40B4-BE49-F238E27FC236}">
                    <a16:creationId xmlns:a16="http://schemas.microsoft.com/office/drawing/2014/main" id="{87A55781-F6F4-75D8-D30A-EFE0009E6C3A}"/>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06E5A16E-7654-E118-45E7-5CF8ECB9510D}"/>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5416A2B2-8CB4-B23D-B227-F3FAAF99834D}"/>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03A1E132-C6A0-D3F7-1605-AAC4E663D921}"/>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03331D7F-C33C-F017-A7E8-936854F6A83C}"/>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D1EAD065-3541-65E6-D334-D9E34E0883DA}"/>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409385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Plum">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D1ED0-F259-D990-98DE-E834C142D2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3" name="Click to edit Speaker Name ">
            <a:extLst>
              <a:ext uri="{FF2B5EF4-FFF2-40B4-BE49-F238E27FC236}">
                <a16:creationId xmlns:a16="http://schemas.microsoft.com/office/drawing/2014/main" id="{BE8CF301-A89D-F446-8E25-48C52B357C1E}"/>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solidFill>
                  <a:schemeClr val="bg2">
                    <a:lumMod val="25000"/>
                  </a:schemeClr>
                </a:solidFill>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noProof="0"/>
              <a:t>Speaker Name (Insert pronouns)</a:t>
            </a:r>
          </a:p>
        </p:txBody>
      </p:sp>
      <p:sp>
        <p:nvSpPr>
          <p:cNvPr id="14" name="Click to edit role">
            <a:extLst>
              <a:ext uri="{FF2B5EF4-FFF2-40B4-BE49-F238E27FC236}">
                <a16:creationId xmlns:a16="http://schemas.microsoft.com/office/drawing/2014/main" id="{A6793BDF-BE4B-0441-BDFD-DE9B2F59D3D0}"/>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bg2">
                    <a:lumMod val="25000"/>
                  </a:schemeClr>
                </a:solidFill>
              </a:defRPr>
            </a:lvl1pPr>
          </a:lstStyle>
          <a:p>
            <a:pPr lvl="0"/>
            <a:r>
              <a:rPr lang="en-US" noProof="0"/>
              <a:t>Role / Division at VMware</a:t>
            </a:r>
          </a:p>
        </p:txBody>
      </p:sp>
      <p:sp>
        <p:nvSpPr>
          <p:cNvPr id="17" name="Click to edit role">
            <a:extLst>
              <a:ext uri="{FF2B5EF4-FFF2-40B4-BE49-F238E27FC236}">
                <a16:creationId xmlns:a16="http://schemas.microsoft.com/office/drawing/2014/main" id="{DF9375A3-70DB-2E43-AFE1-9357176168C4}"/>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bg2">
                    <a:lumMod val="25000"/>
                  </a:schemeClr>
                </a:solidFill>
              </a:defRPr>
            </a:lvl1pPr>
          </a:lstStyle>
          <a:p>
            <a:pPr lvl="0"/>
            <a:r>
              <a:rPr lang="en-US" noProof="0"/>
              <a:t>Date</a:t>
            </a:r>
          </a:p>
        </p:txBody>
      </p:sp>
      <p:sp>
        <p:nvSpPr>
          <p:cNvPr id="6" name="TextBox 5">
            <a:extLst>
              <a:ext uri="{FF2B5EF4-FFF2-40B4-BE49-F238E27FC236}">
                <a16:creationId xmlns:a16="http://schemas.microsoft.com/office/drawing/2014/main" id="{637374D7-31CF-09EC-1E50-C790A2982A03}"/>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7" name="TextBox 6">
            <a:extLst>
              <a:ext uri="{FF2B5EF4-FFF2-40B4-BE49-F238E27FC236}">
                <a16:creationId xmlns:a16="http://schemas.microsoft.com/office/drawing/2014/main" id="{925D27B8-C502-D24A-3610-CE98C41942CF}"/>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8" name="Graphic 8">
            <a:extLst>
              <a:ext uri="{FF2B5EF4-FFF2-40B4-BE49-F238E27FC236}">
                <a16:creationId xmlns:a16="http://schemas.microsoft.com/office/drawing/2014/main" id="{D1A5F4CE-EB72-C266-1B3B-9C54BD2303E1}"/>
              </a:ext>
            </a:extLst>
          </p:cNvPr>
          <p:cNvGrpSpPr/>
          <p:nvPr userDrawn="1"/>
        </p:nvGrpSpPr>
        <p:grpSpPr>
          <a:xfrm>
            <a:off x="265625" y="6323271"/>
            <a:ext cx="1249223" cy="369648"/>
            <a:chOff x="265625" y="6323271"/>
            <a:chExt cx="1249223" cy="369648"/>
          </a:xfrm>
          <a:solidFill>
            <a:srgbClr val="000000"/>
          </a:solidFill>
        </p:grpSpPr>
        <p:grpSp>
          <p:nvGrpSpPr>
            <p:cNvPr id="9" name="Graphic 8">
              <a:extLst>
                <a:ext uri="{FF2B5EF4-FFF2-40B4-BE49-F238E27FC236}">
                  <a16:creationId xmlns:a16="http://schemas.microsoft.com/office/drawing/2014/main" id="{2137E5D9-482E-8131-7FF0-1050E105997F}"/>
                </a:ext>
              </a:extLst>
            </p:cNvPr>
            <p:cNvGrpSpPr/>
            <p:nvPr/>
          </p:nvGrpSpPr>
          <p:grpSpPr>
            <a:xfrm>
              <a:off x="745455" y="6594444"/>
              <a:ext cx="722662" cy="98475"/>
              <a:chOff x="745455" y="6594444"/>
              <a:chExt cx="722662" cy="98475"/>
            </a:xfrm>
            <a:solidFill>
              <a:srgbClr val="000000"/>
            </a:solidFill>
          </p:grpSpPr>
          <p:sp>
            <p:nvSpPr>
              <p:cNvPr id="23" name="Freeform 22">
                <a:extLst>
                  <a:ext uri="{FF2B5EF4-FFF2-40B4-BE49-F238E27FC236}">
                    <a16:creationId xmlns:a16="http://schemas.microsoft.com/office/drawing/2014/main" id="{401D4578-40C7-2585-4FDC-D46680518109}"/>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7D357427-0517-5C7D-A2F9-9FA354E4992F}"/>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1F2840FE-B7E9-55F1-1465-C3EC98EC0ACE}"/>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935EB82F-29DB-B50B-2148-8B6B0BBCAF7F}"/>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88238D6F-727C-429B-85BB-BB97763DD8B3}"/>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9C614CC9-29E5-4669-6FEA-79EC278FE091}"/>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77E21B9D-99B5-B6C1-54E7-0043458780C4}"/>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4D857C41-1105-53B4-027A-9AAD9B68FE20}"/>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8E094421-7705-4F5D-AD3D-5BE22A2FAF77}"/>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85723E5-9424-E475-7092-E94E9597350E}"/>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0" name="Graphic 8">
              <a:extLst>
                <a:ext uri="{FF2B5EF4-FFF2-40B4-BE49-F238E27FC236}">
                  <a16:creationId xmlns:a16="http://schemas.microsoft.com/office/drawing/2014/main" id="{C1BCA891-9818-3C98-5E5D-CAAA5BC1C8D8}"/>
                </a:ext>
              </a:extLst>
            </p:cNvPr>
            <p:cNvGrpSpPr/>
            <p:nvPr/>
          </p:nvGrpSpPr>
          <p:grpSpPr>
            <a:xfrm>
              <a:off x="265625" y="6323271"/>
              <a:ext cx="1249223" cy="190348"/>
              <a:chOff x="265625" y="6323271"/>
              <a:chExt cx="1249223" cy="190348"/>
            </a:xfrm>
            <a:solidFill>
              <a:srgbClr val="000000"/>
            </a:solidFill>
          </p:grpSpPr>
          <p:sp>
            <p:nvSpPr>
              <p:cNvPr id="11" name="Freeform 10">
                <a:extLst>
                  <a:ext uri="{FF2B5EF4-FFF2-40B4-BE49-F238E27FC236}">
                    <a16:creationId xmlns:a16="http://schemas.microsoft.com/office/drawing/2014/main" id="{88AEA6DD-162C-57F8-3709-64B3B9BC62BC}"/>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FC17F96D-EC21-771A-4BFB-097D052B25FC}"/>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D310231D-256A-7136-6FBC-2E63F32653FC}"/>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4D14B69E-286C-4E39-05BC-F4A507A000EE}"/>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C86A5B8B-2CA3-DA7C-8F1D-838462A90136}"/>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CDAF0B3D-FBD5-4563-20CD-70B391907C0A}"/>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BC54CD76-F7DE-5D47-2726-1FB2EE8F9EBE}"/>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3" name="Title click to edit">
            <a:extLst>
              <a:ext uri="{FF2B5EF4-FFF2-40B4-BE49-F238E27FC236}">
                <a16:creationId xmlns:a16="http://schemas.microsoft.com/office/drawing/2014/main" id="{3D2AD2AB-2D36-6FA3-D90D-BBA20ECE200F}"/>
              </a:ext>
            </a:extLst>
          </p:cNvPr>
          <p:cNvSpPr>
            <a:spLocks noGrp="1"/>
          </p:cNvSpPr>
          <p:nvPr>
            <p:ph type="title" hasCustomPrompt="1"/>
          </p:nvPr>
        </p:nvSpPr>
        <p:spPr>
          <a:xfrm>
            <a:off x="6592949" y="1701846"/>
            <a:ext cx="5102866" cy="1234440"/>
          </a:xfrm>
        </p:spPr>
        <p:txBody>
          <a:bodyPr wrap="square" anchor="b"/>
          <a:lstStyle>
            <a:lvl1pPr algn="l">
              <a:defRPr sz="4000" b="0" cap="none" baseline="0">
                <a:solidFill>
                  <a:schemeClr val="accent1"/>
                </a:solidFill>
              </a:defRPr>
            </a:lvl1pPr>
          </a:lstStyle>
          <a:p>
            <a:r>
              <a:rPr lang="en-US" noProof="0"/>
              <a:t>Title Slide – Blue Theme</a:t>
            </a:r>
          </a:p>
        </p:txBody>
      </p:sp>
      <p:sp>
        <p:nvSpPr>
          <p:cNvPr id="4" name="Subtitle click to edit">
            <a:extLst>
              <a:ext uri="{FF2B5EF4-FFF2-40B4-BE49-F238E27FC236}">
                <a16:creationId xmlns:a16="http://schemas.microsoft.com/office/drawing/2014/main" id="{CC0EBB9D-D839-7841-ED94-78F86A22AB93}"/>
              </a:ext>
            </a:extLst>
          </p:cNvPr>
          <p:cNvSpPr>
            <a:spLocks noGrp="1"/>
          </p:cNvSpPr>
          <p:nvPr>
            <p:ph type="subTitle" idx="10" hasCustomPrompt="1"/>
          </p:nvPr>
        </p:nvSpPr>
        <p:spPr>
          <a:xfrm>
            <a:off x="6592948" y="2986547"/>
            <a:ext cx="5116452" cy="416403"/>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 placeholder</a:t>
            </a:r>
          </a:p>
        </p:txBody>
      </p:sp>
    </p:spTree>
    <p:extLst>
      <p:ext uri="{BB962C8B-B14F-4D97-AF65-F5344CB8AC3E}">
        <p14:creationId xmlns:p14="http://schemas.microsoft.com/office/powerpoint/2010/main" val="36534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Quote – Photo 1">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AC1C2A-1D7F-C1A0-6F10-72276001841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044"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503769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Quote – Photo 2">
    <p:bg>
      <p:bgRef idx="1001">
        <a:schemeClr val="bg1"/>
      </p:bgRef>
    </p:bg>
    <p:spTree>
      <p:nvGrpSpPr>
        <p:cNvPr id="1" name=""/>
        <p:cNvGrpSpPr/>
        <p:nvPr/>
      </p:nvGrpSpPr>
      <p:grpSpPr>
        <a:xfrm>
          <a:off x="0" y="0"/>
          <a:ext cx="0" cy="0"/>
          <a:chOff x="0" y="0"/>
          <a:chExt cx="0" cy="0"/>
        </a:xfrm>
      </p:grpSpPr>
      <p:pic>
        <p:nvPicPr>
          <p:cNvPr id="31" name="Picture 30" descr="A person sitting on a bench&#10;&#10;Description automatically generated">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879" y="0"/>
            <a:ext cx="12187312"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14809518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 Photo 3">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woman working on laptop.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621662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 Photo 4">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044"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a bridge.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727423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 Photo 5">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6752"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a building.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20905801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 Photo 6">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6752"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a river.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16552081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 Photo 7">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6704"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a tablet.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30146074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Quote – Photo 8">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6680" cy="6858495"/>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women talking.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6959014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Quote – Photo 9">
    <p:bg>
      <p:bgRef idx="1001">
        <a:schemeClr val="bg1"/>
      </p:bgRef>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A114AE80-1D20-C526-4604-0537EE44F0BC}"/>
              </a:ext>
            </a:extLst>
          </p:cNvPr>
          <p:cNvPicPr>
            <a:picLocks noChangeAspect="1"/>
          </p:cNvPicPr>
          <p:nvPr userDrawn="1"/>
        </p:nvPicPr>
        <p:blipFill>
          <a:blip r:embed="rId2" cstate="screen">
            <a:extLst>
              <a:ext uri="{28A0092B-C50C-407E-A947-70E740481C1C}">
                <a14:useLocalDpi xmlns:a14="http://schemas.microsoft.com/office/drawing/2010/main"/>
              </a:ext>
            </a:extLst>
          </a:blip>
          <a:srcRect l="26" r="26"/>
          <a:stretch/>
        </p:blipFill>
        <p:spPr>
          <a:xfrm>
            <a:off x="879" y="0"/>
            <a:ext cx="12187922" cy="6859207"/>
          </a:xfrm>
          <a:prstGeom prst="rect">
            <a:avLst/>
          </a:prstGeom>
        </p:spPr>
      </p:pic>
      <p:sp>
        <p:nvSpPr>
          <p:cNvPr id="3" name="TextBox 2">
            <a:extLst>
              <a:ext uri="{FF2B5EF4-FFF2-40B4-BE49-F238E27FC236}">
                <a16:creationId xmlns:a16="http://schemas.microsoft.com/office/drawing/2014/main" id="{BACD6F3E-7865-E329-FB61-00E1B7D783BB}"/>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6CBF91FF-526A-910F-03F2-2D4C07A9F111}"/>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E09CBA6-627D-2768-152C-A25B87CF790A}"/>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685DA75B-DA1C-13EF-F3C8-ACEE2C668A7F}"/>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6E43D9EF-A9B1-97EC-9CAB-0367B664C9D0}"/>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B127822-510F-D59E-2401-DACD4D6BA07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F3E9315B-DD78-18E2-9951-D8120BAD9160}"/>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E2AF63A1-86BF-B1C3-A3F5-517003C7A96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AC22223-58F9-DB0C-9D61-94D7B8E8C1F4}"/>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1114E784-D17D-A2C2-757A-7B991282486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F09BAA7-F77F-FEDC-A8A8-F10B9350FFF7}"/>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0A1F18F3-D078-404B-FFBA-A4E33B81476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DA5E4E2-82BF-54FB-780E-193386E0F471}"/>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1295929-CD29-6FBF-CE14-3BC84AB4A1F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E1BC8CC5-030B-A124-A179-FC1B1CB93618}"/>
                </a:ext>
              </a:extLst>
            </p:cNvPr>
            <p:cNvGrpSpPr/>
            <p:nvPr/>
          </p:nvGrpSpPr>
          <p:grpSpPr>
            <a:xfrm>
              <a:off x="265625" y="6323271"/>
              <a:ext cx="1249223" cy="190348"/>
              <a:chOff x="265625" y="6323271"/>
              <a:chExt cx="1249223" cy="190348"/>
            </a:xfrm>
            <a:solidFill>
              <a:srgbClr val="000000"/>
            </a:solidFill>
          </p:grpSpPr>
          <p:sp>
            <p:nvSpPr>
              <p:cNvPr id="12" name="Freeform 11">
                <a:extLst>
                  <a:ext uri="{FF2B5EF4-FFF2-40B4-BE49-F238E27FC236}">
                    <a16:creationId xmlns:a16="http://schemas.microsoft.com/office/drawing/2014/main" id="{8263E9E0-CE6D-2469-4DAA-AAD461690F9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4E7CD3B-64B1-7447-7A83-5830224748C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3C5659AD-F571-B436-FA9E-F3EB0D45050A}"/>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775BD55-89FE-BF4D-F689-E5F5188D1010}"/>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80CF7C26-1A1F-1F80-46D4-8309C39F0CA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0E1496F-2BE6-5149-BE29-0376ABD59D69}"/>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C0A74FC-F5C6-E572-32D2-2A39D4551E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8" name="Text Placeholder 7">
            <a:extLst>
              <a:ext uri="{FF2B5EF4-FFF2-40B4-BE49-F238E27FC236}">
                <a16:creationId xmlns:a16="http://schemas.microsoft.com/office/drawing/2014/main" id="{B6C21BA7-C6D2-446E-8FD2-266107E90C49}"/>
              </a:ext>
            </a:extLst>
          </p:cNvPr>
          <p:cNvSpPr>
            <a:spLocks noGrp="1"/>
          </p:cNvSpPr>
          <p:nvPr>
            <p:ph type="body" sz="quarter" idx="16" hasCustomPrompt="1"/>
          </p:nvPr>
        </p:nvSpPr>
        <p:spPr>
          <a:xfrm>
            <a:off x="438912" y="1600200"/>
            <a:ext cx="4754880" cy="3200400"/>
          </a:xfrm>
        </p:spPr>
        <p:txBody>
          <a:bodyPr anchor="b"/>
          <a:lstStyle>
            <a:lvl1pPr marL="169863" indent="-169863">
              <a:buClrTx/>
              <a:buSzPct val="100000"/>
              <a:buFont typeface="Metropolis" panose="00000500000000000000" pitchFamily="2" charset="0"/>
              <a:buChar char="“"/>
              <a:defRPr sz="2800">
                <a:solidFill>
                  <a:schemeClr val="accent1"/>
                </a:solidFill>
              </a:defRPr>
            </a:lvl1pPr>
            <a:lvl2pPr marL="457200" indent="-184150">
              <a:buClrTx/>
              <a:buFont typeface="Metropolis" panose="00000500000000000000" pitchFamily="2" charset="0"/>
              <a:buChar char="“"/>
              <a:defRPr>
                <a:solidFill>
                  <a:schemeClr val="bg1"/>
                </a:solidFill>
              </a:defRPr>
            </a:lvl2pPr>
            <a:lvl3pPr marL="744538" indent="-169863">
              <a:buClrTx/>
              <a:buFont typeface="Metropolis" panose="00000500000000000000" pitchFamily="2" charset="0"/>
              <a:buChar char="“"/>
              <a:defRPr>
                <a:solidFill>
                  <a:schemeClr val="bg1"/>
                </a:solidFill>
              </a:defRPr>
            </a:lvl3pPr>
            <a:lvl4pPr marL="969963" indent="-166688">
              <a:buClrTx/>
              <a:buFont typeface="Metropolis" panose="00000500000000000000" pitchFamily="2" charset="0"/>
              <a:buChar char="“"/>
              <a:defRPr>
                <a:solidFill>
                  <a:schemeClr val="bg1"/>
                </a:solidFill>
              </a:defRPr>
            </a:lvl4pPr>
            <a:lvl5pPr marL="1143000" indent="-138113">
              <a:buClrTx/>
              <a:buFont typeface="Metropolis" panose="00000500000000000000" pitchFamily="2" charset="0"/>
              <a:buChar char="“"/>
              <a:defRPr>
                <a:solidFill>
                  <a:schemeClr val="bg1"/>
                </a:solidFill>
              </a:defRPr>
            </a:lvl5pPr>
          </a:lstStyle>
          <a:p>
            <a:pPr lvl="0"/>
            <a:r>
              <a:rPr lang="en-US" noProof="0"/>
              <a:t>Quote page with photo showing a couple talking. Click to replace text.”</a:t>
            </a:r>
          </a:p>
        </p:txBody>
      </p:sp>
      <p:sp>
        <p:nvSpPr>
          <p:cNvPr id="11" name="Text Placeholder 10">
            <a:extLst>
              <a:ext uri="{FF2B5EF4-FFF2-40B4-BE49-F238E27FC236}">
                <a16:creationId xmlns:a16="http://schemas.microsoft.com/office/drawing/2014/main" id="{0762CBDD-60C2-443D-88B5-C596896049D8}"/>
              </a:ext>
            </a:extLst>
          </p:cNvPr>
          <p:cNvSpPr>
            <a:spLocks noGrp="1"/>
          </p:cNvSpPr>
          <p:nvPr>
            <p:ph type="body" sz="quarter" idx="17" hasCustomPrompt="1"/>
          </p:nvPr>
        </p:nvSpPr>
        <p:spPr>
          <a:xfrm>
            <a:off x="612648" y="5065776"/>
            <a:ext cx="4581144" cy="274320"/>
          </a:xfrm>
        </p:spPr>
        <p:txBody>
          <a:bodyPr/>
          <a:lstStyle>
            <a:lvl1pPr>
              <a:defRPr sz="1800">
                <a:solidFill>
                  <a:schemeClr val="bg2">
                    <a:lumMod val="25000"/>
                  </a:schemeClr>
                </a:solidFill>
              </a:defRPr>
            </a:lvl1pPr>
          </a:lstStyle>
          <a:p>
            <a:pPr lvl="0"/>
            <a:r>
              <a:rPr lang="en-US" noProof="0"/>
              <a:t>Source Name</a:t>
            </a:r>
          </a:p>
        </p:txBody>
      </p:sp>
      <p:sp>
        <p:nvSpPr>
          <p:cNvPr id="15" name="page number">
            <a:extLst>
              <a:ext uri="{FF2B5EF4-FFF2-40B4-BE49-F238E27FC236}">
                <a16:creationId xmlns:a16="http://schemas.microsoft.com/office/drawing/2014/main" id="{65B8D505-D55C-B546-9B33-22157CD80DE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Tree>
    <p:extLst>
      <p:ext uri="{BB962C8B-B14F-4D97-AF65-F5344CB8AC3E}">
        <p14:creationId xmlns:p14="http://schemas.microsoft.com/office/powerpoint/2010/main" val="2827916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24E83-0498-4D8B-94A0-3FF7CDD8F127}"/>
              </a:ext>
            </a:extLst>
          </p:cNvPr>
          <p:cNvSpPr>
            <a:spLocks noGrp="1"/>
          </p:cNvSpPr>
          <p:nvPr>
            <p:ph type="title" hasCustomPrompt="1"/>
          </p:nvPr>
        </p:nvSpPr>
        <p:spPr/>
        <p:txBody>
          <a:bodyPr/>
          <a:lstStyle>
            <a:lvl1pPr>
              <a:defRPr>
                <a:solidFill>
                  <a:schemeClr val="accent1"/>
                </a:solidFill>
              </a:defRPr>
            </a:lvl1pPr>
          </a:lstStyle>
          <a:p>
            <a:r>
              <a:rPr lang="en-US" dirty="0"/>
              <a:t>Single Content Layout Click to Add One Line Title</a:t>
            </a:r>
          </a:p>
        </p:txBody>
      </p:sp>
      <p:sp>
        <p:nvSpPr>
          <p:cNvPr id="8" name="Subtitle 2">
            <a:extLst>
              <a:ext uri="{FF2B5EF4-FFF2-40B4-BE49-F238E27FC236}">
                <a16:creationId xmlns:a16="http://schemas.microsoft.com/office/drawing/2014/main" id="{216D2F66-BB7F-4F0E-A224-A105F87676EF}"/>
              </a:ext>
            </a:extLst>
          </p:cNvPr>
          <p:cNvSpPr>
            <a:spLocks noGrp="1"/>
          </p:cNvSpPr>
          <p:nvPr>
            <p:ph type="subTitle" idx="10" hasCustomPrompt="1"/>
          </p:nvPr>
        </p:nvSpPr>
        <p:spPr>
          <a:xfrm>
            <a:off x="592866" y="811830"/>
            <a:ext cx="1098794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hasCustomPrompt="1"/>
          </p:nvPr>
        </p:nvSpPr>
        <p:spPr>
          <a:xfrm>
            <a:off x="616505" y="1600201"/>
            <a:ext cx="10972800" cy="4572000"/>
          </a:xfrm>
        </p:spPr>
        <p:txBody>
          <a:bodyPr/>
          <a:lstStyle>
            <a:lvl1pPr>
              <a:spcBef>
                <a:spcPts val="1200"/>
              </a:spcBef>
              <a:defRPr>
                <a:solidFill>
                  <a:schemeClr val="bg2">
                    <a:lumMod val="25000"/>
                  </a:schemeClr>
                </a:solidFill>
              </a:defRPr>
            </a:lvl1pPr>
            <a:lvl2pPr>
              <a:spcBef>
                <a:spcPts val="1200"/>
              </a:spcBef>
              <a:defRPr>
                <a:solidFill>
                  <a:schemeClr val="bg2">
                    <a:lumMod val="25000"/>
                  </a:schemeClr>
                </a:solidFill>
              </a:defRPr>
            </a:lvl2pPr>
            <a:lvl3pPr>
              <a:spcBef>
                <a:spcPts val="1200"/>
              </a:spcBef>
              <a:defRPr>
                <a:solidFill>
                  <a:schemeClr val="bg2">
                    <a:lumMod val="25000"/>
                  </a:schemeClr>
                </a:solidFill>
              </a:defRPr>
            </a:lvl3pPr>
            <a:lvl4pPr>
              <a:spcBef>
                <a:spcPts val="1200"/>
              </a:spcBef>
              <a:defRPr>
                <a:solidFill>
                  <a:schemeClr val="bg2">
                    <a:lumMod val="25000"/>
                  </a:schemeClr>
                </a:solidFill>
              </a:defRPr>
            </a:lvl4pPr>
            <a:lvl5pPr>
              <a:spcBef>
                <a:spcPts val="1200"/>
              </a:spcBef>
              <a:defRPr>
                <a:solidFill>
                  <a:schemeClr val="bg2">
                    <a:lumMod val="25000"/>
                  </a:schemeClr>
                </a:solidFill>
              </a:defRPr>
            </a:lvl5pPr>
            <a:lvl6pPr>
              <a:defRPr/>
            </a:lvl6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age number">
            <a:extLst>
              <a:ext uri="{FF2B5EF4-FFF2-40B4-BE49-F238E27FC236}">
                <a16:creationId xmlns:a16="http://schemas.microsoft.com/office/drawing/2014/main" id="{175B5FDB-839C-A941-B264-01387F31F00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78102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 Aqu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EB0B5-B2A6-95B2-868B-ED25E08E48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4" name="Click to edit Speaker Name ">
            <a:extLst>
              <a:ext uri="{FF2B5EF4-FFF2-40B4-BE49-F238E27FC236}">
                <a16:creationId xmlns:a16="http://schemas.microsoft.com/office/drawing/2014/main" id="{179DB1F6-DFFE-5E43-994F-B7DBFB112CAC}"/>
              </a:ext>
            </a:extLst>
          </p:cNvPr>
          <p:cNvSpPr>
            <a:spLocks noGrp="1"/>
          </p:cNvSpPr>
          <p:nvPr>
            <p:ph type="body" sz="quarter" idx="11" hasCustomPrompt="1"/>
          </p:nvPr>
        </p:nvSpPr>
        <p:spPr>
          <a:xfrm>
            <a:off x="6592948" y="4737425"/>
            <a:ext cx="5402202" cy="355601"/>
          </a:xfrm>
        </p:spPr>
        <p:txBody>
          <a:bodyPr anchor="b"/>
          <a:lstStyle>
            <a:lvl1pPr marL="0" marR="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lang="en-US" sz="1600" b="0" i="0" u="none" strike="noStrike" smtClean="0">
                <a:solidFill>
                  <a:schemeClr val="bg2">
                    <a:lumMod val="25000"/>
                  </a:schemeClr>
                </a:solidFill>
                <a:effectLst/>
              </a:defRPr>
            </a:lvl1pPr>
          </a:lstStyle>
          <a:p>
            <a:pPr marL="0" marR="0" lvl="0" indent="0" algn="l" defTabSz="914400" rtl="0" eaLnBrk="1" fontAlgn="auto" latinLnBrk="0" hangingPunct="1">
              <a:lnSpc>
                <a:spcPct val="100000"/>
              </a:lnSpc>
              <a:spcBef>
                <a:spcPts val="1800"/>
              </a:spcBef>
              <a:spcAft>
                <a:spcPts val="0"/>
              </a:spcAft>
              <a:buClr>
                <a:schemeClr val="tx1">
                  <a:lumMod val="60000"/>
                  <a:lumOff val="40000"/>
                </a:schemeClr>
              </a:buClr>
              <a:buSzPct val="90000"/>
              <a:buFont typeface="Arial" panose="020B0604020202020204" pitchFamily="34" charset="0"/>
              <a:buNone/>
              <a:tabLst/>
              <a:defRPr/>
            </a:pPr>
            <a:r>
              <a:rPr lang="en-US" noProof="0"/>
              <a:t>Speaker Name (Insert pronouns)</a:t>
            </a:r>
          </a:p>
        </p:txBody>
      </p:sp>
      <p:sp>
        <p:nvSpPr>
          <p:cNvPr id="15" name="Click to edit role">
            <a:extLst>
              <a:ext uri="{FF2B5EF4-FFF2-40B4-BE49-F238E27FC236}">
                <a16:creationId xmlns:a16="http://schemas.microsoft.com/office/drawing/2014/main" id="{6C710D35-A62F-6545-8876-C6793E801C84}"/>
              </a:ext>
            </a:extLst>
          </p:cNvPr>
          <p:cNvSpPr>
            <a:spLocks noGrp="1"/>
          </p:cNvSpPr>
          <p:nvPr>
            <p:ph type="body" sz="quarter" idx="12" hasCustomPrompt="1"/>
          </p:nvPr>
        </p:nvSpPr>
        <p:spPr>
          <a:xfrm>
            <a:off x="6592948" y="5117480"/>
            <a:ext cx="5402202" cy="355601"/>
          </a:xfrm>
        </p:spPr>
        <p:txBody>
          <a:bodyPr/>
          <a:lstStyle>
            <a:lvl1pPr algn="l">
              <a:buNone/>
              <a:defRPr sz="1600">
                <a:solidFill>
                  <a:schemeClr val="bg2">
                    <a:lumMod val="25000"/>
                  </a:schemeClr>
                </a:solidFill>
              </a:defRPr>
            </a:lvl1pPr>
          </a:lstStyle>
          <a:p>
            <a:pPr lvl="0"/>
            <a:r>
              <a:rPr lang="en-US" noProof="0"/>
              <a:t>Role / Division at VMware</a:t>
            </a:r>
          </a:p>
        </p:txBody>
      </p:sp>
      <p:sp>
        <p:nvSpPr>
          <p:cNvPr id="17" name="Click to edit role">
            <a:extLst>
              <a:ext uri="{FF2B5EF4-FFF2-40B4-BE49-F238E27FC236}">
                <a16:creationId xmlns:a16="http://schemas.microsoft.com/office/drawing/2014/main" id="{B7F8A130-4773-4943-B490-D62738C5089B}"/>
              </a:ext>
            </a:extLst>
          </p:cNvPr>
          <p:cNvSpPr>
            <a:spLocks noGrp="1"/>
          </p:cNvSpPr>
          <p:nvPr>
            <p:ph type="body" sz="quarter" idx="14" hasCustomPrompt="1"/>
          </p:nvPr>
        </p:nvSpPr>
        <p:spPr>
          <a:xfrm>
            <a:off x="6592948" y="5485986"/>
            <a:ext cx="5402202" cy="355601"/>
          </a:xfrm>
        </p:spPr>
        <p:txBody>
          <a:bodyPr/>
          <a:lstStyle>
            <a:lvl1pPr algn="l">
              <a:buNone/>
              <a:defRPr sz="1400">
                <a:solidFill>
                  <a:schemeClr val="bg2">
                    <a:lumMod val="25000"/>
                  </a:schemeClr>
                </a:solidFill>
              </a:defRPr>
            </a:lvl1pPr>
          </a:lstStyle>
          <a:p>
            <a:pPr lvl="0"/>
            <a:r>
              <a:rPr lang="en-US" noProof="0"/>
              <a:t>Date</a:t>
            </a:r>
          </a:p>
        </p:txBody>
      </p:sp>
      <p:sp>
        <p:nvSpPr>
          <p:cNvPr id="6" name="TextBox 5">
            <a:extLst>
              <a:ext uri="{FF2B5EF4-FFF2-40B4-BE49-F238E27FC236}">
                <a16:creationId xmlns:a16="http://schemas.microsoft.com/office/drawing/2014/main" id="{C55FCA4A-3F9C-7DAB-9369-0176B268F0A9}"/>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7" name="TextBox 6">
            <a:extLst>
              <a:ext uri="{FF2B5EF4-FFF2-40B4-BE49-F238E27FC236}">
                <a16:creationId xmlns:a16="http://schemas.microsoft.com/office/drawing/2014/main" id="{AECAC63A-E3D8-A8A4-C8D7-BDB9E6B0021F}"/>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8" name="Graphic 8">
            <a:extLst>
              <a:ext uri="{FF2B5EF4-FFF2-40B4-BE49-F238E27FC236}">
                <a16:creationId xmlns:a16="http://schemas.microsoft.com/office/drawing/2014/main" id="{4F10736E-6ED5-0C6E-6075-508D9F639A18}"/>
              </a:ext>
            </a:extLst>
          </p:cNvPr>
          <p:cNvGrpSpPr/>
          <p:nvPr userDrawn="1"/>
        </p:nvGrpSpPr>
        <p:grpSpPr>
          <a:xfrm>
            <a:off x="265625" y="6323271"/>
            <a:ext cx="1249223" cy="369648"/>
            <a:chOff x="265625" y="6323271"/>
            <a:chExt cx="1249223" cy="369648"/>
          </a:xfrm>
          <a:solidFill>
            <a:srgbClr val="000000"/>
          </a:solidFill>
        </p:grpSpPr>
        <p:grpSp>
          <p:nvGrpSpPr>
            <p:cNvPr id="9" name="Graphic 8">
              <a:extLst>
                <a:ext uri="{FF2B5EF4-FFF2-40B4-BE49-F238E27FC236}">
                  <a16:creationId xmlns:a16="http://schemas.microsoft.com/office/drawing/2014/main" id="{D557BC25-A922-05FC-1A76-D49030DB2267}"/>
                </a:ext>
              </a:extLst>
            </p:cNvPr>
            <p:cNvGrpSpPr/>
            <p:nvPr/>
          </p:nvGrpSpPr>
          <p:grpSpPr>
            <a:xfrm>
              <a:off x="745455" y="6594444"/>
              <a:ext cx="722662" cy="98475"/>
              <a:chOff x="745455" y="6594444"/>
              <a:chExt cx="722662" cy="98475"/>
            </a:xfrm>
            <a:solidFill>
              <a:srgbClr val="000000"/>
            </a:solidFill>
          </p:grpSpPr>
          <p:sp>
            <p:nvSpPr>
              <p:cNvPr id="23" name="Freeform 22">
                <a:extLst>
                  <a:ext uri="{FF2B5EF4-FFF2-40B4-BE49-F238E27FC236}">
                    <a16:creationId xmlns:a16="http://schemas.microsoft.com/office/drawing/2014/main" id="{E523BF60-312B-1E34-6880-BC3B5C2FB758}"/>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6E52B076-2610-E4C9-CEC0-57CF7104EE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8CC2BE44-AF25-347C-4A92-7783845A362B}"/>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34953679-859B-D0DA-4ABF-07E9F272DAD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DB109C9C-4551-1EB8-2259-0F9209674E9E}"/>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929155CA-1046-8977-BCEE-14423F67DFAE}"/>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9217C2BD-2BFB-EBAE-BCB1-6E002578E6C9}"/>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66D9CBF5-66C1-BF9F-86E0-C51B10B8BEC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B2149A32-E8CE-21A2-AF4D-E3E8EF4CD02E}"/>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780C4423-7890-B27D-0AD6-86D259CD1CFD}"/>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0" name="Graphic 8">
              <a:extLst>
                <a:ext uri="{FF2B5EF4-FFF2-40B4-BE49-F238E27FC236}">
                  <a16:creationId xmlns:a16="http://schemas.microsoft.com/office/drawing/2014/main" id="{E499E6B1-EF26-255F-D439-2060C0C8D8C4}"/>
                </a:ext>
              </a:extLst>
            </p:cNvPr>
            <p:cNvGrpSpPr/>
            <p:nvPr/>
          </p:nvGrpSpPr>
          <p:grpSpPr>
            <a:xfrm>
              <a:off x="265625" y="6323271"/>
              <a:ext cx="1249223" cy="190348"/>
              <a:chOff x="265625" y="6323271"/>
              <a:chExt cx="1249223" cy="190348"/>
            </a:xfrm>
            <a:solidFill>
              <a:srgbClr val="000000"/>
            </a:solidFill>
          </p:grpSpPr>
          <p:sp>
            <p:nvSpPr>
              <p:cNvPr id="11" name="Freeform 10">
                <a:extLst>
                  <a:ext uri="{FF2B5EF4-FFF2-40B4-BE49-F238E27FC236}">
                    <a16:creationId xmlns:a16="http://schemas.microsoft.com/office/drawing/2014/main" id="{5D3E6056-C980-C277-4EB0-3122E1B3783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BCA28A45-3EC9-4897-18A7-3B83D668F037}"/>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E1542068-8764-5E63-7689-E23588FB9F96}"/>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82CE85A8-18B9-28CA-3CA7-AF69CD0E7E65}"/>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7240059C-90E8-4CCA-BF9E-22A49938C59A}"/>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78783A41-2765-E1DC-1DCD-C4E2CF3FF0E8}"/>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354F7A79-211B-C147-2C67-7F3BF390F35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3" name="Title click to edit">
            <a:extLst>
              <a:ext uri="{FF2B5EF4-FFF2-40B4-BE49-F238E27FC236}">
                <a16:creationId xmlns:a16="http://schemas.microsoft.com/office/drawing/2014/main" id="{7692B9CF-CBD9-8BB1-F230-4EB7B6F8F864}"/>
              </a:ext>
            </a:extLst>
          </p:cNvPr>
          <p:cNvSpPr>
            <a:spLocks noGrp="1"/>
          </p:cNvSpPr>
          <p:nvPr>
            <p:ph type="title" hasCustomPrompt="1"/>
          </p:nvPr>
        </p:nvSpPr>
        <p:spPr>
          <a:xfrm>
            <a:off x="6592949" y="1701846"/>
            <a:ext cx="5102866" cy="1234440"/>
          </a:xfrm>
        </p:spPr>
        <p:txBody>
          <a:bodyPr wrap="square" anchor="b"/>
          <a:lstStyle>
            <a:lvl1pPr algn="l">
              <a:defRPr sz="4000" b="0" cap="none" baseline="0">
                <a:solidFill>
                  <a:schemeClr val="accent1"/>
                </a:solidFill>
              </a:defRPr>
            </a:lvl1pPr>
          </a:lstStyle>
          <a:p>
            <a:r>
              <a:rPr lang="en-US" noProof="0"/>
              <a:t>Title Slide – Purple Theme</a:t>
            </a:r>
          </a:p>
        </p:txBody>
      </p:sp>
      <p:sp>
        <p:nvSpPr>
          <p:cNvPr id="4" name="Subtitle click to edit">
            <a:extLst>
              <a:ext uri="{FF2B5EF4-FFF2-40B4-BE49-F238E27FC236}">
                <a16:creationId xmlns:a16="http://schemas.microsoft.com/office/drawing/2014/main" id="{5D44BD56-856D-6181-240D-ED5454B98CF0}"/>
              </a:ext>
            </a:extLst>
          </p:cNvPr>
          <p:cNvSpPr>
            <a:spLocks noGrp="1"/>
          </p:cNvSpPr>
          <p:nvPr>
            <p:ph type="subTitle" idx="10" hasCustomPrompt="1"/>
          </p:nvPr>
        </p:nvSpPr>
        <p:spPr>
          <a:xfrm>
            <a:off x="6592948" y="2986547"/>
            <a:ext cx="5116452" cy="416403"/>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subtitle placeholder</a:t>
            </a:r>
          </a:p>
        </p:txBody>
      </p:sp>
    </p:spTree>
    <p:extLst>
      <p:ext uri="{BB962C8B-B14F-4D97-AF65-F5344CB8AC3E}">
        <p14:creationId xmlns:p14="http://schemas.microsoft.com/office/powerpoint/2010/main" val="30638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90EF1-7A6F-4CAE-80CD-2BC8A8107F0C}"/>
              </a:ext>
            </a:extLst>
          </p:cNvPr>
          <p:cNvSpPr>
            <a:spLocks noGrp="1"/>
          </p:cNvSpPr>
          <p:nvPr>
            <p:ph type="title" hasCustomPrompt="1"/>
          </p:nvPr>
        </p:nvSpPr>
        <p:spPr/>
        <p:txBody>
          <a:bodyPr/>
          <a:lstStyle>
            <a:lvl1pPr>
              <a:defRPr>
                <a:solidFill>
                  <a:schemeClr val="accent1"/>
                </a:solidFill>
              </a:defRPr>
            </a:lvl1pPr>
          </a:lstStyle>
          <a:p>
            <a:r>
              <a:rPr lang="en-US" dirty="0"/>
              <a:t>Click to Add One Line Title</a:t>
            </a:r>
          </a:p>
        </p:txBody>
      </p:sp>
      <p:sp>
        <p:nvSpPr>
          <p:cNvPr id="9" name="Subtitle 2">
            <a:extLst>
              <a:ext uri="{FF2B5EF4-FFF2-40B4-BE49-F238E27FC236}">
                <a16:creationId xmlns:a16="http://schemas.microsoft.com/office/drawing/2014/main" id="{C28211D2-9BBA-4EB9-8867-E2CC72E9E0D1}"/>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age number">
            <a:extLst>
              <a:ext uri="{FF2B5EF4-FFF2-40B4-BE49-F238E27FC236}">
                <a16:creationId xmlns:a16="http://schemas.microsoft.com/office/drawing/2014/main" id="{F2584149-C6DB-AE45-B715-90B7DF169DD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10421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Content Balanc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Click to Add One Line Title</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Content Placeholder 3">
            <a:extLst>
              <a:ext uri="{FF2B5EF4-FFF2-40B4-BE49-F238E27FC236}">
                <a16:creationId xmlns:a16="http://schemas.microsoft.com/office/drawing/2014/main" id="{87AF420A-ED2C-4AD1-A28B-EB26178557DE}"/>
              </a:ext>
            </a:extLst>
          </p:cNvPr>
          <p:cNvSpPr>
            <a:spLocks noGrp="1"/>
          </p:cNvSpPr>
          <p:nvPr>
            <p:ph sz="quarter" idx="17" hasCustomPrompt="1"/>
          </p:nvPr>
        </p:nvSpPr>
        <p:spPr>
          <a:xfrm>
            <a:off x="579809" y="1600200"/>
            <a:ext cx="5313783" cy="4572000"/>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lang="en-US" sz="1200" dirty="0">
                <a:solidFill>
                  <a:schemeClr val="bg2">
                    <a:lumMod val="25000"/>
                  </a:schemeClr>
                </a:solidFill>
              </a:defRPr>
            </a:lvl6pPr>
            <a:lvl7pPr>
              <a:defRPr lang="en-US" sz="1200" dirty="0">
                <a:solidFill>
                  <a:schemeClr val="bg2">
                    <a:lumMod val="25000"/>
                  </a:schemeClr>
                </a:solidFill>
              </a:defRPr>
            </a:lvl7pPr>
            <a:lvl8pPr>
              <a:defRPr lang="en-US" sz="1200" dirty="0">
                <a:solidFill>
                  <a:schemeClr val="bg2">
                    <a:lumMod val="25000"/>
                  </a:schemeClr>
                </a:solidFill>
              </a:defRPr>
            </a:lvl8pPr>
            <a:lvl9pPr>
              <a:defRPr lang="en-US" sz="1200" dirty="0">
                <a:solidFill>
                  <a:schemeClr val="bg2">
                    <a:lumMod val="25000"/>
                  </a:schemeClr>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2" name="Content Placeholder 3">
            <a:extLst>
              <a:ext uri="{FF2B5EF4-FFF2-40B4-BE49-F238E27FC236}">
                <a16:creationId xmlns:a16="http://schemas.microsoft.com/office/drawing/2014/main" id="{CD860A49-A98C-4F0E-AB34-4E13B89D5EBC}"/>
              </a:ext>
            </a:extLst>
          </p:cNvPr>
          <p:cNvSpPr>
            <a:spLocks noGrp="1"/>
          </p:cNvSpPr>
          <p:nvPr>
            <p:ph sz="quarter" idx="18" hasCustomPrompt="1"/>
          </p:nvPr>
        </p:nvSpPr>
        <p:spPr>
          <a:xfrm>
            <a:off x="6321287" y="1600200"/>
            <a:ext cx="5867538" cy="4572000"/>
          </a:xfrm>
        </p:spPr>
        <p:txBody>
          <a:bodyPr vert="horz" lIns="0" tIns="0" rIns="45720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lang="en-US" sz="1200" dirty="0">
                <a:solidFill>
                  <a:schemeClr val="bg2">
                    <a:lumMod val="25000"/>
                  </a:schemeClr>
                </a:solidFill>
              </a:defRPr>
            </a:lvl6pPr>
            <a:lvl7pPr>
              <a:defRPr lang="en-US" sz="1200" dirty="0">
                <a:solidFill>
                  <a:schemeClr val="bg2">
                    <a:lumMod val="25000"/>
                  </a:schemeClr>
                </a:solidFill>
              </a:defRPr>
            </a:lvl7pPr>
            <a:lvl8pPr>
              <a:defRPr lang="en-US" sz="1200" dirty="0">
                <a:solidFill>
                  <a:schemeClr val="bg2">
                    <a:lumMod val="25000"/>
                  </a:schemeClr>
                </a:solidFill>
              </a:defRPr>
            </a:lvl8pPr>
            <a:lvl9pPr>
              <a:defRPr lang="en-US" sz="1200" dirty="0">
                <a:solidFill>
                  <a:schemeClr val="bg2">
                    <a:lumMod val="25000"/>
                  </a:schemeClr>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page number">
            <a:extLst>
              <a:ext uri="{FF2B5EF4-FFF2-40B4-BE49-F238E27FC236}">
                <a16:creationId xmlns:a16="http://schemas.microsoft.com/office/drawing/2014/main" id="{306FFEC8-099C-484D-841A-7FCB225B189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6013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Content Balanced Color on Right">
    <p:spTree>
      <p:nvGrpSpPr>
        <p:cNvPr id="1" name=""/>
        <p:cNvGrpSpPr/>
        <p:nvPr/>
      </p:nvGrpSpPr>
      <p:grpSpPr>
        <a:xfrm>
          <a:off x="0" y="0"/>
          <a:ext cx="0" cy="0"/>
          <a:chOff x="0" y="0"/>
          <a:chExt cx="0" cy="0"/>
        </a:xfrm>
      </p:grpSpPr>
      <p:sp>
        <p:nvSpPr>
          <p:cNvPr id="72" name="Content Placeholder 17">
            <a:extLst>
              <a:ext uri="{FF2B5EF4-FFF2-40B4-BE49-F238E27FC236}">
                <a16:creationId xmlns:a16="http://schemas.microsoft.com/office/drawing/2014/main" id="{A0456ED3-FDC5-4E29-B939-E35EA08477CA}"/>
              </a:ext>
            </a:extLst>
          </p:cNvPr>
          <p:cNvSpPr>
            <a:spLocks noGrp="1"/>
          </p:cNvSpPr>
          <p:nvPr>
            <p:ph sz="quarter" idx="16" hasCustomPrompt="1"/>
          </p:nvPr>
        </p:nvSpPr>
        <p:spPr bwMode="ltGray">
          <a:xfrm>
            <a:off x="6323381" y="1600201"/>
            <a:ext cx="5865445" cy="4572000"/>
          </a:xfrm>
          <a:solidFill>
            <a:srgbClr val="F4F8FA"/>
          </a:solidFill>
        </p:spPr>
        <p:txBody>
          <a:bodyPr vert="horz" lIns="457200" tIns="457200" rIns="457200" bIns="45720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vl6pPr>
              <a:defRPr>
                <a:solidFill>
                  <a:schemeClr val="bg2">
                    <a:lumMod val="25000"/>
                  </a:schemeClr>
                </a:solidFill>
              </a:defRPr>
            </a:lvl6pPr>
            <a:lvl7pPr>
              <a:defRPr>
                <a:solidFill>
                  <a:schemeClr val="bg2">
                    <a:lumMod val="25000"/>
                  </a:schemeClr>
                </a:solidFill>
              </a:defRPr>
            </a:lvl7pPr>
            <a:lvl8pPr>
              <a:defRPr>
                <a:solidFill>
                  <a:schemeClr val="bg2">
                    <a:lumMod val="25000"/>
                  </a:schemeClr>
                </a:solidFill>
              </a:defRPr>
            </a:lvl8pPr>
            <a:lvl9pPr>
              <a:defRPr>
                <a:solidFill>
                  <a:schemeClr val="bg2">
                    <a:lumMod val="25000"/>
                  </a:schemeClr>
                </a:solidFill>
              </a:defRPr>
            </a:lvl9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0" y="1600201"/>
            <a:ext cx="5893593" cy="4572000"/>
          </a:xfrm>
          <a:noFill/>
        </p:spPr>
        <p:txBody>
          <a:bodyPr vert="horz" lIns="594360" tIns="457200" rIns="457200" bIns="457200" rtlCol="0">
            <a:noAutofit/>
          </a:bodyPr>
          <a:lstStyle>
            <a:lvl1pPr>
              <a:spcBef>
                <a:spcPts val="1200"/>
              </a:spcBef>
              <a:defRPr lang="en-US" sz="1800" dirty="0">
                <a:solidFill>
                  <a:schemeClr val="bg2">
                    <a:lumMod val="25000"/>
                  </a:schemeClr>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Graphic on Left, Text on Right - Click to Edit</a:t>
            </a:r>
          </a:p>
        </p:txBody>
      </p:sp>
      <p:sp>
        <p:nvSpPr>
          <p:cNvPr id="7" name="page number">
            <a:extLst>
              <a:ext uri="{FF2B5EF4-FFF2-40B4-BE49-F238E27FC236}">
                <a16:creationId xmlns:a16="http://schemas.microsoft.com/office/drawing/2014/main" id="{1727F760-24DE-9A42-B7E9-356D8DC2BDA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1013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Content Balanced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0E4C6-16B5-49A9-898A-3B53C5AB065D}"/>
              </a:ext>
            </a:extLst>
          </p:cNvPr>
          <p:cNvSpPr>
            <a:spLocks noGrp="1"/>
          </p:cNvSpPr>
          <p:nvPr>
            <p:ph type="title" hasCustomPrompt="1"/>
          </p:nvPr>
        </p:nvSpPr>
        <p:spPr/>
        <p:txBody>
          <a:bodyPr/>
          <a:lstStyle>
            <a:lvl1pPr>
              <a:defRPr>
                <a:solidFill>
                  <a:schemeClr val="accent1"/>
                </a:solidFill>
              </a:defRPr>
            </a:lvl1pPr>
          </a:lstStyle>
          <a:p>
            <a:r>
              <a:rPr lang="en-US" dirty="0"/>
              <a:t>Two-content Layout: Text on Left, Graphic on Right - Click to Edit</a:t>
            </a:r>
          </a:p>
        </p:txBody>
      </p:sp>
      <p:sp>
        <p:nvSpPr>
          <p:cNvPr id="8" name="Subtitle 2">
            <a:extLst>
              <a:ext uri="{FF2B5EF4-FFF2-40B4-BE49-F238E27FC236}">
                <a16:creationId xmlns:a16="http://schemas.microsoft.com/office/drawing/2014/main" id="{38535540-CB20-4CD5-9F73-DB64F5A49CD3}"/>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Content Placeholder 17">
            <a:extLst>
              <a:ext uri="{FF2B5EF4-FFF2-40B4-BE49-F238E27FC236}">
                <a16:creationId xmlns:a16="http://schemas.microsoft.com/office/drawing/2014/main" id="{E4143250-D1B5-E54B-9FA1-AB95D634DBC6}"/>
              </a:ext>
            </a:extLst>
          </p:cNvPr>
          <p:cNvSpPr>
            <a:spLocks noGrp="1"/>
          </p:cNvSpPr>
          <p:nvPr>
            <p:ph sz="quarter" idx="16" hasCustomPrompt="1"/>
          </p:nvPr>
        </p:nvSpPr>
        <p:spPr bwMode="ltGray">
          <a:xfrm>
            <a:off x="0" y="1600201"/>
            <a:ext cx="5865445" cy="4572000"/>
          </a:xfrm>
          <a:solidFill>
            <a:srgbClr val="F4F8FA"/>
          </a:solidFill>
        </p:spPr>
        <p:txBody>
          <a:bodyPr vert="horz" lIns="457200" tIns="457200" rIns="457200" bIns="45720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7">
            <a:extLst>
              <a:ext uri="{FF2B5EF4-FFF2-40B4-BE49-F238E27FC236}">
                <a16:creationId xmlns:a16="http://schemas.microsoft.com/office/drawing/2014/main" id="{D034FA3F-D529-4D8B-B6EC-A8341FCAF67E}"/>
              </a:ext>
            </a:extLst>
          </p:cNvPr>
          <p:cNvSpPr>
            <a:spLocks noGrp="1"/>
          </p:cNvSpPr>
          <p:nvPr>
            <p:ph sz="quarter" idx="14"/>
          </p:nvPr>
        </p:nvSpPr>
        <p:spPr bwMode="ltGray">
          <a:xfrm>
            <a:off x="6295232" y="1600201"/>
            <a:ext cx="5893593"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10" name="page number">
            <a:extLst>
              <a:ext uri="{FF2B5EF4-FFF2-40B4-BE49-F238E27FC236}">
                <a16:creationId xmlns:a16="http://schemas.microsoft.com/office/drawing/2014/main" id="{4FD1F5D3-21E9-5341-B48A-48F1E4CF33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0368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A1FE0B-90B1-4BED-9AA5-6DC9F6424E67}"/>
              </a:ext>
            </a:extLst>
          </p:cNvPr>
          <p:cNvSpPr>
            <a:spLocks noGrp="1"/>
          </p:cNvSpPr>
          <p:nvPr>
            <p:ph type="title" hasCustomPrompt="1"/>
          </p:nvPr>
        </p:nvSpPr>
        <p:spPr/>
        <p:txBody>
          <a:bodyPr/>
          <a:lstStyle>
            <a:lvl1pPr>
              <a:defRPr>
                <a:solidFill>
                  <a:schemeClr val="accent1"/>
                </a:solidFill>
              </a:defRPr>
            </a:lvl1pPr>
          </a:lstStyle>
          <a:p>
            <a:r>
              <a:rPr lang="en-US" dirty="0"/>
              <a:t>Two-content Text Comparison Layout</a:t>
            </a:r>
          </a:p>
        </p:txBody>
      </p:sp>
      <p:sp>
        <p:nvSpPr>
          <p:cNvPr id="13" name="Subtitle 2">
            <a:extLst>
              <a:ext uri="{FF2B5EF4-FFF2-40B4-BE49-F238E27FC236}">
                <a16:creationId xmlns:a16="http://schemas.microsoft.com/office/drawing/2014/main" id="{D541C7AA-97CA-4F96-9506-F144DA2CD8E2}"/>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Text Placeholder 4">
            <a:extLst>
              <a:ext uri="{FF2B5EF4-FFF2-40B4-BE49-F238E27FC236}">
                <a16:creationId xmlns:a16="http://schemas.microsoft.com/office/drawing/2014/main" id="{9E550D89-51A7-894E-88FB-394F3178F2EC}"/>
              </a:ext>
            </a:extLst>
          </p:cNvPr>
          <p:cNvSpPr>
            <a:spLocks noGrp="1"/>
          </p:cNvSpPr>
          <p:nvPr>
            <p:ph type="body" sz="quarter" idx="17" hasCustomPrompt="1"/>
          </p:nvPr>
        </p:nvSpPr>
        <p:spPr bwMode="gray">
          <a:xfrm>
            <a:off x="592866" y="1600202"/>
            <a:ext cx="5044347" cy="875370"/>
          </a:xfrm>
          <a:noFill/>
        </p:spPr>
        <p:txBody>
          <a:bodyPr vert="horz" lIns="0" tIns="91440" rIns="457200" bIns="91440" rtlCol="0" anchor="b">
            <a:noAutofit/>
          </a:bodyPr>
          <a:lstStyle>
            <a:lvl1pPr>
              <a:defRPr lang="en-US" dirty="0">
                <a:solidFill>
                  <a:schemeClr val="accent1"/>
                </a:solidFill>
              </a:defRPr>
            </a:lvl1pPr>
          </a:lstStyle>
          <a:p>
            <a:pPr lvl="0"/>
            <a:r>
              <a:rPr lang="en-US" dirty="0"/>
              <a:t>Click to add header </a:t>
            </a:r>
          </a:p>
        </p:txBody>
      </p:sp>
      <p:sp>
        <p:nvSpPr>
          <p:cNvPr id="14" name="Rectangle 13">
            <a:extLst>
              <a:ext uri="{FF2B5EF4-FFF2-40B4-BE49-F238E27FC236}">
                <a16:creationId xmlns:a16="http://schemas.microsoft.com/office/drawing/2014/main" id="{AA1B5F83-A93D-544C-8DB4-B164DBF2F72D}"/>
              </a:ext>
              <a:ext uri="{C183D7F6-B498-43B3-948B-1728B52AA6E4}">
                <adec:decorative xmlns:adec="http://schemas.microsoft.com/office/drawing/2017/decorative" val="1"/>
              </a:ext>
            </a:extLst>
          </p:cNvPr>
          <p:cNvSpPr/>
          <p:nvPr userDrawn="1"/>
        </p:nvSpPr>
        <p:spPr>
          <a:xfrm>
            <a:off x="592866" y="2484176"/>
            <a:ext cx="5044347" cy="4571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10" name="Content Placeholder 17">
            <a:extLst>
              <a:ext uri="{FF2B5EF4-FFF2-40B4-BE49-F238E27FC236}">
                <a16:creationId xmlns:a16="http://schemas.microsoft.com/office/drawing/2014/main" id="{0170DFD5-97D2-3349-AE52-EB22861A6880}"/>
              </a:ext>
            </a:extLst>
          </p:cNvPr>
          <p:cNvSpPr>
            <a:spLocks noGrp="1"/>
          </p:cNvSpPr>
          <p:nvPr>
            <p:ph sz="quarter" idx="14" hasCustomPrompt="1"/>
          </p:nvPr>
        </p:nvSpPr>
        <p:spPr bwMode="gray">
          <a:xfrm>
            <a:off x="579808" y="2621020"/>
            <a:ext cx="5071595" cy="3544027"/>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a:extLst>
              <a:ext uri="{FF2B5EF4-FFF2-40B4-BE49-F238E27FC236}">
                <a16:creationId xmlns:a16="http://schemas.microsoft.com/office/drawing/2014/main" id="{961E082F-F30B-BC46-BB99-CA9B65C08128}"/>
              </a:ext>
            </a:extLst>
          </p:cNvPr>
          <p:cNvSpPr>
            <a:spLocks noGrp="1"/>
          </p:cNvSpPr>
          <p:nvPr>
            <p:ph type="body" sz="quarter" idx="18" hasCustomPrompt="1"/>
          </p:nvPr>
        </p:nvSpPr>
        <p:spPr bwMode="gray">
          <a:xfrm>
            <a:off x="6556832" y="1600202"/>
            <a:ext cx="5372100" cy="875370"/>
          </a:xfrm>
          <a:noFill/>
        </p:spPr>
        <p:txBody>
          <a:bodyPr vert="horz" lIns="0" tIns="91440" rIns="457200" bIns="91440" rtlCol="0" anchor="b">
            <a:noAutofit/>
          </a:bodyPr>
          <a:lstStyle>
            <a:lvl1pPr>
              <a:defRPr lang="en-US" sz="2000">
                <a:solidFill>
                  <a:schemeClr val="accent1"/>
                </a:solidFill>
              </a:defRPr>
            </a:lvl1pPr>
          </a:lstStyle>
          <a:p>
            <a:pPr lvl="0"/>
            <a:r>
              <a:rPr lang="en-US" dirty="0"/>
              <a:t>Click to add header </a:t>
            </a:r>
          </a:p>
        </p:txBody>
      </p:sp>
      <p:sp>
        <p:nvSpPr>
          <p:cNvPr id="16" name="Rectangle 15">
            <a:extLst>
              <a:ext uri="{FF2B5EF4-FFF2-40B4-BE49-F238E27FC236}">
                <a16:creationId xmlns:a16="http://schemas.microsoft.com/office/drawing/2014/main" id="{417D4F8B-2025-D14C-A41E-9C0B401DE6B0}"/>
              </a:ext>
              <a:ext uri="{C183D7F6-B498-43B3-948B-1728B52AA6E4}">
                <adec:decorative xmlns:adec="http://schemas.microsoft.com/office/drawing/2017/decorative" val="1"/>
              </a:ext>
            </a:extLst>
          </p:cNvPr>
          <p:cNvSpPr/>
          <p:nvPr userDrawn="1"/>
        </p:nvSpPr>
        <p:spPr>
          <a:xfrm>
            <a:off x="6551981" y="2484176"/>
            <a:ext cx="5044347" cy="45719"/>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9" name="Content Placeholder 17">
            <a:extLst>
              <a:ext uri="{FF2B5EF4-FFF2-40B4-BE49-F238E27FC236}">
                <a16:creationId xmlns:a16="http://schemas.microsoft.com/office/drawing/2014/main" id="{3EE56D9F-2DF2-4F43-A13A-4844DFE465AC}"/>
              </a:ext>
            </a:extLst>
          </p:cNvPr>
          <p:cNvSpPr>
            <a:spLocks noGrp="1"/>
          </p:cNvSpPr>
          <p:nvPr>
            <p:ph sz="quarter" idx="16" hasCustomPrompt="1"/>
          </p:nvPr>
        </p:nvSpPr>
        <p:spPr bwMode="gray">
          <a:xfrm>
            <a:off x="6556249" y="2621280"/>
            <a:ext cx="5372682" cy="3575124"/>
          </a:xfrm>
        </p:spPr>
        <p:txBody>
          <a:bodyPr vert="horz" lIns="0" tIns="0" rIns="0" bIns="0" rtlCol="0">
            <a:noAutofit/>
          </a:bodyPr>
          <a:lstStyle>
            <a:lvl1pPr>
              <a:defRPr lang="en-US" sz="1800" dirty="0">
                <a:solidFill>
                  <a:schemeClr val="bg2">
                    <a:lumMod val="25000"/>
                  </a:schemeClr>
                </a:solidFill>
              </a:defRPr>
            </a:lvl1pPr>
            <a:lvl2pPr>
              <a:defRPr lang="en-US" sz="1600" dirty="0">
                <a:solidFill>
                  <a:schemeClr val="bg2">
                    <a:lumMod val="25000"/>
                  </a:schemeClr>
                </a:solidFill>
              </a:defRPr>
            </a:lvl2pPr>
            <a:lvl3pPr>
              <a:defRPr lang="en-US" sz="1400" dirty="0">
                <a:solidFill>
                  <a:schemeClr val="bg2">
                    <a:lumMod val="25000"/>
                  </a:schemeClr>
                </a:solidFill>
              </a:defRPr>
            </a:lvl3pPr>
            <a:lvl4pPr>
              <a:defRPr lang="en-US" sz="1200" dirty="0">
                <a:solidFill>
                  <a:schemeClr val="bg2">
                    <a:lumMod val="25000"/>
                  </a:schemeClr>
                </a:solidFill>
              </a:defRPr>
            </a:lvl4pPr>
            <a:lvl5pPr>
              <a:defRPr lang="en-US" sz="1200" dirty="0">
                <a:solidFill>
                  <a:schemeClr val="bg2">
                    <a:lumMod val="25000"/>
                  </a:schemeClr>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age number">
            <a:extLst>
              <a:ext uri="{FF2B5EF4-FFF2-40B4-BE49-F238E27FC236}">
                <a16:creationId xmlns:a16="http://schemas.microsoft.com/office/drawing/2014/main" id="{3E816477-50B7-9248-BE5F-B9062610CEEE}"/>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10381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Content Compariso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F2C94F-DA57-4BDB-8E5C-E4A0C7522314}"/>
              </a:ext>
            </a:extLst>
          </p:cNvPr>
          <p:cNvSpPr>
            <a:spLocks noGrp="1"/>
          </p:cNvSpPr>
          <p:nvPr>
            <p:ph type="title" hasCustomPrompt="1"/>
          </p:nvPr>
        </p:nvSpPr>
        <p:spPr/>
        <p:txBody>
          <a:bodyPr/>
          <a:lstStyle>
            <a:lvl1pPr>
              <a:defRPr>
                <a:solidFill>
                  <a:schemeClr val="accent1"/>
                </a:solidFill>
              </a:defRPr>
            </a:lvl1pPr>
          </a:lstStyle>
          <a:p>
            <a:r>
              <a:rPr lang="en-US" dirty="0"/>
              <a:t>Three-content Layout – Three Horizontal Text Boxes</a:t>
            </a:r>
          </a:p>
        </p:txBody>
      </p:sp>
      <p:sp>
        <p:nvSpPr>
          <p:cNvPr id="13" name="Subtitle 2">
            <a:extLst>
              <a:ext uri="{FF2B5EF4-FFF2-40B4-BE49-F238E27FC236}">
                <a16:creationId xmlns:a16="http://schemas.microsoft.com/office/drawing/2014/main" id="{FC59F98B-A991-4DEC-A409-289E778CB84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4" name="Text Placeholder 3">
            <a:extLst>
              <a:ext uri="{FF2B5EF4-FFF2-40B4-BE49-F238E27FC236}">
                <a16:creationId xmlns:a16="http://schemas.microsoft.com/office/drawing/2014/main" id="{E0956C27-3D46-7745-A4A9-42842784C100}"/>
              </a:ext>
            </a:extLst>
          </p:cNvPr>
          <p:cNvSpPr>
            <a:spLocks noGrp="1"/>
          </p:cNvSpPr>
          <p:nvPr>
            <p:ph type="body" sz="quarter" idx="28" hasCustomPrompt="1"/>
          </p:nvPr>
        </p:nvSpPr>
        <p:spPr>
          <a:xfrm>
            <a:off x="592866" y="1582754"/>
            <a:ext cx="3593592"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7" name="Rectangle 26">
            <a:extLst>
              <a:ext uri="{FF2B5EF4-FFF2-40B4-BE49-F238E27FC236}">
                <a16:creationId xmlns:a16="http://schemas.microsoft.com/office/drawing/2014/main" id="{B164666E-28C9-844E-91D8-ECA2F1E57595}"/>
              </a:ext>
              <a:ext uri="{C183D7F6-B498-43B3-948B-1728B52AA6E4}">
                <adec:decorative xmlns:adec="http://schemas.microsoft.com/office/drawing/2017/decorative" val="1"/>
              </a:ext>
            </a:extLst>
          </p:cNvPr>
          <p:cNvSpPr/>
          <p:nvPr userDrawn="1"/>
        </p:nvSpPr>
        <p:spPr>
          <a:xfrm>
            <a:off x="592866" y="2509480"/>
            <a:ext cx="3593592" cy="45719"/>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0" name="Text Placeholder 15">
            <a:extLst>
              <a:ext uri="{FF2B5EF4-FFF2-40B4-BE49-F238E27FC236}">
                <a16:creationId xmlns:a16="http://schemas.microsoft.com/office/drawing/2014/main" id="{088F3A7B-ECB7-0E49-B754-464BE3E44868}"/>
              </a:ext>
            </a:extLst>
          </p:cNvPr>
          <p:cNvSpPr>
            <a:spLocks noGrp="1"/>
          </p:cNvSpPr>
          <p:nvPr>
            <p:ph type="body" sz="quarter" idx="27" hasCustomPrompt="1"/>
          </p:nvPr>
        </p:nvSpPr>
        <p:spPr>
          <a:xfrm>
            <a:off x="592866" y="2546329"/>
            <a:ext cx="3593592" cy="3619363"/>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6" name="Text Placeholder 3">
            <a:extLst>
              <a:ext uri="{FF2B5EF4-FFF2-40B4-BE49-F238E27FC236}">
                <a16:creationId xmlns:a16="http://schemas.microsoft.com/office/drawing/2014/main" id="{88975597-2DC5-4748-87A2-37C22D522B0B}"/>
              </a:ext>
            </a:extLst>
          </p:cNvPr>
          <p:cNvSpPr>
            <a:spLocks noGrp="1"/>
          </p:cNvSpPr>
          <p:nvPr>
            <p:ph type="body" sz="quarter" idx="26" hasCustomPrompt="1"/>
          </p:nvPr>
        </p:nvSpPr>
        <p:spPr>
          <a:xfrm>
            <a:off x="4415154" y="1599646"/>
            <a:ext cx="3593592"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8" name="Rectangle 27">
            <a:extLst>
              <a:ext uri="{FF2B5EF4-FFF2-40B4-BE49-F238E27FC236}">
                <a16:creationId xmlns:a16="http://schemas.microsoft.com/office/drawing/2014/main" id="{53DE0F89-6066-984A-B5C6-BC57894C3396}"/>
              </a:ext>
              <a:ext uri="{C183D7F6-B498-43B3-948B-1728B52AA6E4}">
                <adec:decorative xmlns:adec="http://schemas.microsoft.com/office/drawing/2017/decorative" val="1"/>
              </a:ext>
            </a:extLst>
          </p:cNvPr>
          <p:cNvSpPr/>
          <p:nvPr userDrawn="1"/>
        </p:nvSpPr>
        <p:spPr>
          <a:xfrm>
            <a:off x="4415154" y="2509480"/>
            <a:ext cx="3593592" cy="45719"/>
          </a:xfrm>
          <a:prstGeom prst="rect">
            <a:avLst/>
          </a:prstGeom>
          <a:gradFill>
            <a:gsLst>
              <a:gs pos="99000">
                <a:schemeClr val="accent1"/>
              </a:gs>
              <a:gs pos="23000">
                <a:schemeClr val="accent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1" name="Text Placeholder 13">
            <a:extLst>
              <a:ext uri="{FF2B5EF4-FFF2-40B4-BE49-F238E27FC236}">
                <a16:creationId xmlns:a16="http://schemas.microsoft.com/office/drawing/2014/main" id="{44EE5778-B7AD-374C-B107-63971E570839}"/>
              </a:ext>
            </a:extLst>
          </p:cNvPr>
          <p:cNvSpPr>
            <a:spLocks noGrp="1"/>
          </p:cNvSpPr>
          <p:nvPr>
            <p:ph type="body" sz="quarter" idx="25" hasCustomPrompt="1"/>
          </p:nvPr>
        </p:nvSpPr>
        <p:spPr>
          <a:xfrm>
            <a:off x="4415154" y="2546329"/>
            <a:ext cx="3593592" cy="3627562"/>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25" name="Text Placeholder 3">
            <a:extLst>
              <a:ext uri="{FF2B5EF4-FFF2-40B4-BE49-F238E27FC236}">
                <a16:creationId xmlns:a16="http://schemas.microsoft.com/office/drawing/2014/main" id="{F48BF931-C509-8F46-8576-3656F9F4BA19}"/>
              </a:ext>
            </a:extLst>
          </p:cNvPr>
          <p:cNvSpPr>
            <a:spLocks noGrp="1"/>
          </p:cNvSpPr>
          <p:nvPr>
            <p:ph type="body" sz="quarter" idx="23" hasCustomPrompt="1"/>
          </p:nvPr>
        </p:nvSpPr>
        <p:spPr>
          <a:xfrm>
            <a:off x="8237442" y="1600200"/>
            <a:ext cx="3593592" cy="914400"/>
          </a:xfrm>
          <a:noFill/>
        </p:spPr>
        <p:txBody>
          <a:bodyPr lIns="0" tIns="91440" rIns="182880" bIns="91440" anchor="b"/>
          <a:lstStyle>
            <a:lvl1pPr>
              <a:defRPr sz="1800">
                <a:solidFill>
                  <a:schemeClr val="accent1"/>
                </a:solidFill>
              </a:defRPr>
            </a:lvl1pPr>
            <a:lvl2pPr marL="0" indent="0">
              <a:buFont typeface="Open Sans" panose="020B0606030504020204" pitchFamily="34" charset="0"/>
              <a:buChar char="​"/>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header</a:t>
            </a:r>
          </a:p>
        </p:txBody>
      </p:sp>
      <p:sp>
        <p:nvSpPr>
          <p:cNvPr id="29" name="Rectangle 28">
            <a:extLst>
              <a:ext uri="{FF2B5EF4-FFF2-40B4-BE49-F238E27FC236}">
                <a16:creationId xmlns:a16="http://schemas.microsoft.com/office/drawing/2014/main" id="{97B963A1-3810-7A40-8918-6D6D68B4A836}"/>
              </a:ext>
              <a:ext uri="{C183D7F6-B498-43B3-948B-1728B52AA6E4}">
                <adec:decorative xmlns:adec="http://schemas.microsoft.com/office/drawing/2017/decorative" val="1"/>
              </a:ext>
            </a:extLst>
          </p:cNvPr>
          <p:cNvSpPr/>
          <p:nvPr userDrawn="1"/>
        </p:nvSpPr>
        <p:spPr>
          <a:xfrm>
            <a:off x="8237442" y="2509480"/>
            <a:ext cx="3593592" cy="50246"/>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p:txBody>
      </p:sp>
      <p:sp>
        <p:nvSpPr>
          <p:cNvPr id="32" name="Text Placeholder 12">
            <a:extLst>
              <a:ext uri="{FF2B5EF4-FFF2-40B4-BE49-F238E27FC236}">
                <a16:creationId xmlns:a16="http://schemas.microsoft.com/office/drawing/2014/main" id="{7C6F38D2-AD30-AE4E-B0AD-4BAFB463F8B5}"/>
              </a:ext>
            </a:extLst>
          </p:cNvPr>
          <p:cNvSpPr>
            <a:spLocks noGrp="1"/>
          </p:cNvSpPr>
          <p:nvPr>
            <p:ph type="body" sz="quarter" idx="24" hasCustomPrompt="1"/>
          </p:nvPr>
        </p:nvSpPr>
        <p:spPr>
          <a:xfrm>
            <a:off x="8237442" y="2568632"/>
            <a:ext cx="3593592" cy="3627773"/>
          </a:xfrm>
          <a:noFill/>
          <a:ln>
            <a:noFill/>
          </a:ln>
        </p:spPr>
        <p:txBody>
          <a:bodyPr lIns="0" tIns="182880" rIns="182880" bIns="182880"/>
          <a:lstStyle>
            <a:lvl1pPr>
              <a:defRPr sz="1600">
                <a:solidFill>
                  <a:schemeClr val="bg2">
                    <a:lumMod val="25000"/>
                  </a:schemeClr>
                </a:solidFill>
              </a:defRPr>
            </a:lvl1pPr>
          </a:lstStyle>
          <a:p>
            <a:r>
              <a:rPr lang="en-US" dirty="0"/>
              <a:t>Click to add text</a:t>
            </a:r>
          </a:p>
          <a:p>
            <a:r>
              <a:rPr lang="en-US" dirty="0"/>
              <a:t>Click to add text</a:t>
            </a:r>
          </a:p>
          <a:p>
            <a:r>
              <a:rPr lang="en-US" dirty="0"/>
              <a:t>Click to add text</a:t>
            </a:r>
          </a:p>
          <a:p>
            <a:r>
              <a:rPr lang="en-US" dirty="0"/>
              <a:t>Click to add text</a:t>
            </a:r>
          </a:p>
          <a:p>
            <a:endParaRPr lang="en-US" dirty="0"/>
          </a:p>
        </p:txBody>
      </p:sp>
      <p:sp>
        <p:nvSpPr>
          <p:cNvPr id="15" name="page number">
            <a:extLst>
              <a:ext uri="{FF2B5EF4-FFF2-40B4-BE49-F238E27FC236}">
                <a16:creationId xmlns:a16="http://schemas.microsoft.com/office/drawing/2014/main" id="{7788490C-B63E-8E46-A9C1-9CF865F7FA57}"/>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4050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Dynamic – Color on Lef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46AD2E-9306-49E7-A98B-7D26E458C2B2}"/>
              </a:ext>
            </a:extLst>
          </p:cNvPr>
          <p:cNvSpPr>
            <a:spLocks noGrp="1"/>
          </p:cNvSpPr>
          <p:nvPr>
            <p:ph type="title" hasCustomPrompt="1"/>
          </p:nvPr>
        </p:nvSpPr>
        <p:spPr/>
        <p:txBody>
          <a:bodyPr wrap="none"/>
          <a:lstStyle>
            <a:lvl1pPr>
              <a:defRPr>
                <a:solidFill>
                  <a:schemeClr val="accent1"/>
                </a:solidFill>
              </a:defRPr>
            </a:lvl1pPr>
          </a:lstStyle>
          <a:p>
            <a:r>
              <a:rPr lang="en-US" dirty="0"/>
              <a:t>Two-content Layout – Highlight Text on Left, Text/Graphic on Right</a:t>
            </a:r>
          </a:p>
        </p:txBody>
      </p:sp>
      <p:sp>
        <p:nvSpPr>
          <p:cNvPr id="14" name="Subtitle 2">
            <a:extLst>
              <a:ext uri="{FF2B5EF4-FFF2-40B4-BE49-F238E27FC236}">
                <a16:creationId xmlns:a16="http://schemas.microsoft.com/office/drawing/2014/main" id="{551435C2-3F7C-4835-8DB0-71E2C00537CF}"/>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add subtitle</a:t>
            </a:r>
          </a:p>
        </p:txBody>
      </p:sp>
      <p:sp>
        <p:nvSpPr>
          <p:cNvPr id="7" name="Rectangle 6">
            <a:extLst>
              <a:ext uri="{FF2B5EF4-FFF2-40B4-BE49-F238E27FC236}">
                <a16:creationId xmlns:a16="http://schemas.microsoft.com/office/drawing/2014/main" id="{D864AC6E-1611-244C-BA28-696924BAB259}"/>
              </a:ext>
              <a:ext uri="{C183D7F6-B498-43B3-948B-1728B52AA6E4}">
                <adec:decorative xmlns:adec="http://schemas.microsoft.com/office/drawing/2017/decorative" val="1"/>
              </a:ext>
            </a:extLst>
          </p:cNvPr>
          <p:cNvSpPr/>
          <p:nvPr userDrawn="1"/>
        </p:nvSpPr>
        <p:spPr>
          <a:xfrm flipV="1">
            <a:off x="0" y="1589925"/>
            <a:ext cx="2894012"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4" name="Text Placeholder 3">
            <a:extLst>
              <a:ext uri="{FF2B5EF4-FFF2-40B4-BE49-F238E27FC236}">
                <a16:creationId xmlns:a16="http://schemas.microsoft.com/office/drawing/2014/main" id="{830FD232-93CB-4B54-A933-93C11B099F7A}"/>
              </a:ext>
            </a:extLst>
          </p:cNvPr>
          <p:cNvSpPr>
            <a:spLocks noGrp="1"/>
          </p:cNvSpPr>
          <p:nvPr>
            <p:ph type="body" sz="quarter" idx="20" hasCustomPrompt="1"/>
          </p:nvPr>
        </p:nvSpPr>
        <p:spPr>
          <a:xfrm>
            <a:off x="0" y="1644788"/>
            <a:ext cx="2894013" cy="4527411"/>
          </a:xfrm>
          <a:solidFill>
            <a:srgbClr val="F4F8FA"/>
          </a:solidFill>
        </p:spPr>
        <p:txBody>
          <a:bodyPr vert="horz" lIns="457200" tIns="457200" rIns="457200" bIns="457200" rtlCol="0">
            <a:noAutofit/>
          </a:bodyPr>
          <a:lstStyle>
            <a:lvl1pPr>
              <a:defRPr lang="en-US" sz="1800" dirty="0">
                <a:solidFill>
                  <a:schemeClr val="accent1"/>
                </a:solidFill>
              </a:defRPr>
            </a:lvl1pPr>
            <a:lvl2pPr>
              <a:defRPr lang="en-US" sz="1600" dirty="0" smtClean="0">
                <a:solidFill>
                  <a:schemeClr val="accent1"/>
                </a:solidFill>
              </a:defRPr>
            </a:lvl2pPr>
            <a:lvl3pPr>
              <a:defRPr lang="en-US" sz="1400" dirty="0" smtClean="0">
                <a:solidFill>
                  <a:schemeClr val="accent1"/>
                </a:solidFill>
              </a:defRPr>
            </a:lvl3pPr>
            <a:lvl4pPr>
              <a:defRPr lang="en-US" sz="1200" dirty="0" smtClean="0">
                <a:solidFill>
                  <a:schemeClr val="accent1"/>
                </a:solidFill>
              </a:defRPr>
            </a:lvl4pPr>
            <a:lvl5pPr>
              <a:defRPr lang="en-US" sz="1200" dirty="0">
                <a:solidFill>
                  <a:schemeClr val="accent1"/>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a:extLst>
              <a:ext uri="{FF2B5EF4-FFF2-40B4-BE49-F238E27FC236}">
                <a16:creationId xmlns:a16="http://schemas.microsoft.com/office/drawing/2014/main" id="{577AE2CA-1B34-4F04-BD7F-F624F20E94FB}"/>
              </a:ext>
            </a:extLst>
          </p:cNvPr>
          <p:cNvSpPr>
            <a:spLocks noGrp="1"/>
          </p:cNvSpPr>
          <p:nvPr>
            <p:ph sz="quarter" idx="19" hasCustomPrompt="1"/>
          </p:nvPr>
        </p:nvSpPr>
        <p:spPr>
          <a:xfrm>
            <a:off x="3351213" y="1600200"/>
            <a:ext cx="8229600" cy="4572000"/>
          </a:xfrm>
        </p:spPr>
        <p:txBody>
          <a:bodyPr vert="horz" lIns="0" tIns="457200" rIns="0" bIns="0" rtlCol="0">
            <a:noAutofit/>
          </a:bodyPr>
          <a:lstStyle>
            <a:lvl1pPr>
              <a:defRPr lang="en-US" dirty="0" smtClean="0">
                <a:solidFill>
                  <a:schemeClr val="bg2">
                    <a:lumMod val="25000"/>
                  </a:schemeClr>
                </a:solidFill>
              </a:defRPr>
            </a:lvl1pPr>
            <a:lvl2pPr>
              <a:defRPr lang="en-US" dirty="0" smtClean="0">
                <a:solidFill>
                  <a:schemeClr val="bg2">
                    <a:lumMod val="25000"/>
                  </a:schemeClr>
                </a:solidFill>
              </a:defRPr>
            </a:lvl2pPr>
            <a:lvl3pPr>
              <a:defRPr lang="en-US" dirty="0" smtClean="0">
                <a:solidFill>
                  <a:schemeClr val="bg2">
                    <a:lumMod val="25000"/>
                  </a:schemeClr>
                </a:solidFill>
              </a:defRPr>
            </a:lvl3pPr>
            <a:lvl4pPr>
              <a:defRPr lang="en-US" dirty="0" smtClean="0">
                <a:solidFill>
                  <a:schemeClr val="bg2">
                    <a:lumMod val="25000"/>
                  </a:schemeClr>
                </a:solidFill>
              </a:defRPr>
            </a:lvl4pPr>
            <a:lvl5pPr>
              <a:defRPr lang="en-US" dirty="0" smtClean="0">
                <a:solidFill>
                  <a:schemeClr val="bg2">
                    <a:lumMod val="25000"/>
                  </a:schemeClr>
                </a:solidFill>
              </a:defRPr>
            </a:lvl5pPr>
            <a:lvl6pPr>
              <a:defRPr lang="en-US" dirty="0" smtClean="0">
                <a:solidFill>
                  <a:schemeClr val="bg2">
                    <a:lumMod val="25000"/>
                  </a:schemeClr>
                </a:solidFill>
              </a:defRPr>
            </a:lvl6pPr>
            <a:lvl7pPr>
              <a:defRPr lang="en-US" dirty="0" smtClean="0">
                <a:solidFill>
                  <a:schemeClr val="bg2">
                    <a:lumMod val="25000"/>
                  </a:schemeClr>
                </a:solidFill>
              </a:defRPr>
            </a:lvl7pPr>
            <a:lvl8pPr>
              <a:defRPr lang="en-US" dirty="0">
                <a:solidFill>
                  <a:schemeClr val="bg2">
                    <a:lumMod val="25000"/>
                  </a:schemeClr>
                </a:solidFill>
              </a:defRPr>
            </a:lvl8pPr>
          </a:lstStyle>
          <a:p>
            <a:pPr lvl="0"/>
            <a:r>
              <a:rPr lang="en-US" dirty="0"/>
              <a:t>Click to add text </a:t>
            </a:r>
          </a:p>
          <a:p>
            <a:pPr lvl="1"/>
            <a:r>
              <a:rPr lang="en-US" dirty="0"/>
              <a:t>Second level</a:t>
            </a:r>
          </a:p>
          <a:p>
            <a:pPr lvl="2"/>
            <a:r>
              <a:rPr lang="en-US" dirty="0"/>
              <a:t>Third level</a:t>
            </a:r>
          </a:p>
          <a:p>
            <a:pPr lvl="3"/>
            <a:r>
              <a:rPr lang="en-US" dirty="0"/>
              <a:t>Fourth level</a:t>
            </a:r>
          </a:p>
          <a:p>
            <a:pPr lvl="4"/>
            <a:r>
              <a:rPr lang="en-US" dirty="0"/>
              <a:t>Fifth level</a:t>
            </a:r>
          </a:p>
          <a:p>
            <a:pPr marL="1270000" lvl="5" indent="-117475"/>
            <a:r>
              <a:rPr lang="en-US" dirty="0"/>
              <a:t>Sixth level</a:t>
            </a:r>
          </a:p>
          <a:p>
            <a:pPr marL="1438275" lvl="6" indent="-117475"/>
            <a:r>
              <a:rPr lang="en-US" dirty="0"/>
              <a:t>Seventh level</a:t>
            </a:r>
          </a:p>
          <a:p>
            <a:pPr marL="1554163" lvl="7" indent="-115888">
              <a:lnSpc>
                <a:spcPct val="90000"/>
              </a:lnSpc>
            </a:pPr>
            <a:r>
              <a:rPr lang="en-US" dirty="0"/>
              <a:t>Nineth level</a:t>
            </a:r>
          </a:p>
        </p:txBody>
      </p:sp>
      <p:sp>
        <p:nvSpPr>
          <p:cNvPr id="8" name="page number">
            <a:extLst>
              <a:ext uri="{FF2B5EF4-FFF2-40B4-BE49-F238E27FC236}">
                <a16:creationId xmlns:a16="http://schemas.microsoft.com/office/drawing/2014/main" id="{1A93E906-C928-C345-B032-1F5C677FAEDD}"/>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6348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Dynamic –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2A934A-AC6B-460C-9C93-B13CF6B6263F}"/>
              </a:ext>
            </a:extLst>
          </p:cNvPr>
          <p:cNvSpPr>
            <a:spLocks noGrp="1"/>
          </p:cNvSpPr>
          <p:nvPr>
            <p:ph type="title" hasCustomPrompt="1"/>
          </p:nvPr>
        </p:nvSpPr>
        <p:spPr/>
        <p:txBody>
          <a:bodyPr wrap="none"/>
          <a:lstStyle>
            <a:lvl1pPr>
              <a:defRPr>
                <a:solidFill>
                  <a:schemeClr val="accent1"/>
                </a:solidFill>
              </a:defRPr>
            </a:lvl1pPr>
          </a:lstStyle>
          <a:p>
            <a:r>
              <a:rPr lang="en-US" dirty="0"/>
              <a:t>Two-content Layout – Highlight Text on Right, Text/Graphic on Left</a:t>
            </a:r>
          </a:p>
        </p:txBody>
      </p:sp>
      <p:sp>
        <p:nvSpPr>
          <p:cNvPr id="14" name="Subtitle 2">
            <a:extLst>
              <a:ext uri="{FF2B5EF4-FFF2-40B4-BE49-F238E27FC236}">
                <a16:creationId xmlns:a16="http://schemas.microsoft.com/office/drawing/2014/main" id="{F6F5131D-84AE-4294-83A1-243FE1C81A8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7">
            <a:extLst>
              <a:ext uri="{FF2B5EF4-FFF2-40B4-BE49-F238E27FC236}">
                <a16:creationId xmlns:a16="http://schemas.microsoft.com/office/drawing/2014/main" id="{7460DEEA-0331-45ED-8943-6F9E74884092}"/>
              </a:ext>
            </a:extLst>
          </p:cNvPr>
          <p:cNvSpPr>
            <a:spLocks noGrp="1"/>
          </p:cNvSpPr>
          <p:nvPr>
            <p:ph sz="quarter" idx="19" hasCustomPrompt="1"/>
          </p:nvPr>
        </p:nvSpPr>
        <p:spPr>
          <a:xfrm>
            <a:off x="608013" y="1600200"/>
            <a:ext cx="8229600" cy="4572000"/>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vl6pPr>
              <a:defRPr>
                <a:solidFill>
                  <a:schemeClr val="bg2">
                    <a:lumMod val="25000"/>
                  </a:schemeClr>
                </a:solidFill>
              </a:defRPr>
            </a:lvl6pPr>
            <a:lvl7pPr>
              <a:defRPr>
                <a:solidFill>
                  <a:schemeClr val="bg2">
                    <a:lumMod val="25000"/>
                  </a:schemeClr>
                </a:solidFill>
              </a:defRPr>
            </a:lvl7pPr>
            <a:lvl8pPr>
              <a:defRPr>
                <a:solidFill>
                  <a:schemeClr val="bg2">
                    <a:lumMod val="25000"/>
                  </a:schemeClr>
                </a:solidFill>
              </a:defRPr>
            </a:lvl8pPr>
            <a:lvl9pPr>
              <a:defRPr>
                <a:solidFill>
                  <a:schemeClr val="bg2">
                    <a:lumMod val="25000"/>
                  </a:schemeClr>
                </a:solidFill>
              </a:defRPr>
            </a:lvl9pPr>
          </a:lstStyle>
          <a:p>
            <a:pPr lvl="0"/>
            <a:r>
              <a:rPr lang="en-US" dirty="0"/>
              <a:t>Click to add graph, diagram or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Nineth level</a:t>
            </a:r>
          </a:p>
        </p:txBody>
      </p:sp>
      <p:sp>
        <p:nvSpPr>
          <p:cNvPr id="7" name="Rectangle 6">
            <a:extLst>
              <a:ext uri="{FF2B5EF4-FFF2-40B4-BE49-F238E27FC236}">
                <a16:creationId xmlns:a16="http://schemas.microsoft.com/office/drawing/2014/main" id="{B12C22B1-5B53-F148-8D4A-31CCDD16E170}"/>
              </a:ext>
              <a:ext uri="{C183D7F6-B498-43B3-948B-1728B52AA6E4}">
                <adec:decorative xmlns:adec="http://schemas.microsoft.com/office/drawing/2017/decorative" val="1"/>
              </a:ext>
            </a:extLst>
          </p:cNvPr>
          <p:cNvSpPr/>
          <p:nvPr userDrawn="1"/>
        </p:nvSpPr>
        <p:spPr>
          <a:xfrm flipV="1">
            <a:off x="9285149" y="1589924"/>
            <a:ext cx="2903676" cy="609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8197ED16-D162-4BF7-B635-2F70E10855A0}"/>
              </a:ext>
            </a:extLst>
          </p:cNvPr>
          <p:cNvSpPr>
            <a:spLocks noGrp="1"/>
          </p:cNvSpPr>
          <p:nvPr>
            <p:ph type="body" sz="quarter" idx="20" hasCustomPrompt="1"/>
          </p:nvPr>
        </p:nvSpPr>
        <p:spPr>
          <a:xfrm>
            <a:off x="9294813" y="1644788"/>
            <a:ext cx="2894012" cy="4527411"/>
          </a:xfrm>
          <a:solidFill>
            <a:srgbClr val="F4F8FA"/>
          </a:solidFill>
        </p:spPr>
        <p:txBody>
          <a:bodyPr vert="horz" lIns="457200" tIns="457200" rIns="457200" bIns="457200" rtlCol="0">
            <a:noAutofit/>
          </a:bodyPr>
          <a:lstStyle>
            <a:lvl1pPr>
              <a:defRPr lang="en-US" sz="1800" dirty="0">
                <a:solidFill>
                  <a:schemeClr val="accent1"/>
                </a:solidFill>
              </a:defRPr>
            </a:lvl1pPr>
            <a:lvl2pPr>
              <a:defRPr lang="en-US" sz="1600" dirty="0">
                <a:solidFill>
                  <a:schemeClr val="accent1"/>
                </a:solidFill>
              </a:defRPr>
            </a:lvl2pPr>
            <a:lvl3pPr>
              <a:defRPr lang="en-US" sz="1400" dirty="0">
                <a:solidFill>
                  <a:schemeClr val="accent1"/>
                </a:solidFill>
              </a:defRPr>
            </a:lvl3pPr>
            <a:lvl4pPr>
              <a:defRPr lang="en-US" sz="1200" dirty="0">
                <a:solidFill>
                  <a:schemeClr val="accent1"/>
                </a:solidFill>
              </a:defRPr>
            </a:lvl4pPr>
            <a:lvl5pPr>
              <a:defRPr lang="en-US" sz="1200" dirty="0">
                <a:solidFill>
                  <a:schemeClr val="accent1"/>
                </a:solidFill>
              </a:defRPr>
            </a:lvl5pPr>
          </a:lstStyle>
          <a:p>
            <a:pPr lvl="0">
              <a:spcBef>
                <a:spcPts val="1200"/>
              </a:spcBef>
            </a:pPr>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age number">
            <a:extLst>
              <a:ext uri="{FF2B5EF4-FFF2-40B4-BE49-F238E27FC236}">
                <a16:creationId xmlns:a16="http://schemas.microsoft.com/office/drawing/2014/main" id="{EA3FFB13-8625-D245-BD64-AAC7CCCB5B6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56865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agram with Content on R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57BCD9-063B-4ED4-B68C-092EC2C342E6}"/>
              </a:ext>
            </a:extLst>
          </p:cNvPr>
          <p:cNvSpPr>
            <a:spLocks noGrp="1"/>
          </p:cNvSpPr>
          <p:nvPr>
            <p:ph type="title" hasCustomPrompt="1"/>
          </p:nvPr>
        </p:nvSpPr>
        <p:spPr/>
        <p:txBody>
          <a:bodyPr wrap="none"/>
          <a:lstStyle>
            <a:lvl1pPr>
              <a:defRPr>
                <a:solidFill>
                  <a:schemeClr val="accent1"/>
                </a:solidFill>
              </a:defRPr>
            </a:lvl1pPr>
          </a:lstStyle>
          <a:p>
            <a:r>
              <a:rPr lang="en-US" dirty="0"/>
              <a:t>Diagram with Content</a:t>
            </a:r>
          </a:p>
        </p:txBody>
      </p:sp>
      <p:sp>
        <p:nvSpPr>
          <p:cNvPr id="9" name="Subtitle 2">
            <a:extLst>
              <a:ext uri="{FF2B5EF4-FFF2-40B4-BE49-F238E27FC236}">
                <a16:creationId xmlns:a16="http://schemas.microsoft.com/office/drawing/2014/main" id="{A0D276D7-17CD-46AB-99B2-97FD34FEEFF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 name="Content Placeholder 17">
            <a:extLst>
              <a:ext uri="{FF2B5EF4-FFF2-40B4-BE49-F238E27FC236}">
                <a16:creationId xmlns:a16="http://schemas.microsoft.com/office/drawing/2014/main" id="{73A8AFF7-683B-9045-8B6E-5867DABAE588}"/>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sp>
        <p:nvSpPr>
          <p:cNvPr id="7" name="Rectangle 6">
            <a:extLst>
              <a:ext uri="{FF2B5EF4-FFF2-40B4-BE49-F238E27FC236}">
                <a16:creationId xmlns:a16="http://schemas.microsoft.com/office/drawing/2014/main" id="{F7E2C737-3A4D-924A-88B5-FA4D5C8A07C7}"/>
              </a:ext>
              <a:ext uri="{C183D7F6-B498-43B3-948B-1728B52AA6E4}">
                <adec:decorative xmlns:adec="http://schemas.microsoft.com/office/drawing/2017/decorative" val="1"/>
              </a:ext>
            </a:extLst>
          </p:cNvPr>
          <p:cNvSpPr/>
          <p:nvPr userDrawn="1"/>
        </p:nvSpPr>
        <p:spPr>
          <a:xfrm flipV="1">
            <a:off x="8380072" y="1589923"/>
            <a:ext cx="3808754" cy="8261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Aft>
                <a:spcPts val="600"/>
              </a:spcAft>
            </a:pPr>
            <a:endParaRPr lang="en-US" sz="1200" dirty="0">
              <a:solidFill>
                <a:schemeClr val="bg1"/>
              </a:solidFill>
            </a:endParaRPr>
          </a:p>
          <a:p>
            <a:pPr algn="ctr">
              <a:spcAft>
                <a:spcPts val="600"/>
              </a:spcAft>
            </a:pPr>
            <a:endParaRPr lang="en-US" sz="1200" dirty="0">
              <a:solidFill>
                <a:schemeClr val="bg1"/>
              </a:solidFill>
            </a:endParaRPr>
          </a:p>
        </p:txBody>
      </p:sp>
      <p:sp>
        <p:nvSpPr>
          <p:cNvPr id="5" name="Text Placeholder 4">
            <a:extLst>
              <a:ext uri="{FF2B5EF4-FFF2-40B4-BE49-F238E27FC236}">
                <a16:creationId xmlns:a16="http://schemas.microsoft.com/office/drawing/2014/main" id="{7F7496CC-9DD2-4299-850C-005958FB65CC}"/>
              </a:ext>
            </a:extLst>
          </p:cNvPr>
          <p:cNvSpPr>
            <a:spLocks noGrp="1"/>
          </p:cNvSpPr>
          <p:nvPr>
            <p:ph type="body" sz="quarter" idx="17" hasCustomPrompt="1"/>
          </p:nvPr>
        </p:nvSpPr>
        <p:spPr>
          <a:xfrm>
            <a:off x="8380413" y="1600200"/>
            <a:ext cx="3808412" cy="4572000"/>
          </a:xfrm>
        </p:spPr>
        <p:txBody>
          <a:bodyPr tIns="457200" rIns="594360" bIns="457200"/>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100">
                <a:solidFill>
                  <a:schemeClr val="accent1"/>
                </a:solidFill>
              </a:defRPr>
            </a:lvl5pPr>
            <a:lvl6pPr>
              <a:defRPr sz="1100">
                <a:solidFill>
                  <a:schemeClr val="accent1"/>
                </a:solidFill>
              </a:defRPr>
            </a:lvl6pPr>
            <a:lvl7pPr>
              <a:defRPr sz="1100">
                <a:solidFill>
                  <a:schemeClr val="accent1"/>
                </a:solidFill>
              </a:defRPr>
            </a:lvl7pPr>
            <a:lvl8pPr>
              <a:defRPr sz="1100">
                <a:solidFill>
                  <a:schemeClr val="accent1"/>
                </a:solidFill>
              </a:defRPr>
            </a:lvl8pPr>
            <a:lvl9pPr>
              <a:defRPr sz="1100">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
        <p:nvSpPr>
          <p:cNvPr id="11" name="page number">
            <a:extLst>
              <a:ext uri="{FF2B5EF4-FFF2-40B4-BE49-F238E27FC236}">
                <a16:creationId xmlns:a16="http://schemas.microsoft.com/office/drawing/2014/main" id="{0D34A4A0-0C07-994F-9539-A07F4B06F18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73108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agram with Outcome, Benefi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15888C-CFB4-4BEC-9B94-46E698DFC481}"/>
              </a:ext>
            </a:extLst>
          </p:cNvPr>
          <p:cNvSpPr>
            <a:spLocks noGrp="1"/>
          </p:cNvSpPr>
          <p:nvPr>
            <p:ph type="title" hasCustomPrompt="1"/>
          </p:nvPr>
        </p:nvSpPr>
        <p:spPr/>
        <p:txBody>
          <a:bodyPr wrap="none"/>
          <a:lstStyle>
            <a:lvl1pPr>
              <a:defRPr>
                <a:solidFill>
                  <a:schemeClr val="accent1"/>
                </a:solidFill>
              </a:defRPr>
            </a:lvl1pPr>
          </a:lstStyle>
          <a:p>
            <a:r>
              <a:rPr lang="en-US" dirty="0"/>
              <a:t>Diagram with Outcome/Benefit Content</a:t>
            </a:r>
          </a:p>
        </p:txBody>
      </p:sp>
      <p:sp>
        <p:nvSpPr>
          <p:cNvPr id="19" name="Subtitle 2">
            <a:extLst>
              <a:ext uri="{FF2B5EF4-FFF2-40B4-BE49-F238E27FC236}">
                <a16:creationId xmlns:a16="http://schemas.microsoft.com/office/drawing/2014/main" id="{E9D6A872-88BD-4DFC-AFFD-1E9BEEB6533B}"/>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1" name="Content Placeholder 17">
            <a:extLst>
              <a:ext uri="{FF2B5EF4-FFF2-40B4-BE49-F238E27FC236}">
                <a16:creationId xmlns:a16="http://schemas.microsoft.com/office/drawing/2014/main" id="{DAEEA46F-682F-5A4F-8E4D-B4CA754E0724}"/>
              </a:ext>
            </a:extLst>
          </p:cNvPr>
          <p:cNvSpPr>
            <a:spLocks noGrp="1"/>
          </p:cNvSpPr>
          <p:nvPr>
            <p:ph sz="quarter" idx="14"/>
          </p:nvPr>
        </p:nvSpPr>
        <p:spPr bwMode="ltGray">
          <a:xfrm>
            <a:off x="595424" y="1600201"/>
            <a:ext cx="7410892" cy="4572000"/>
          </a:xfrm>
          <a:noFill/>
        </p:spPr>
        <p:txBody>
          <a:bodyPr vert="horz" lIns="594360" tIns="457200" rIns="457200" bIns="457200" rtlCol="0">
            <a:noAutofit/>
          </a:bodyPr>
          <a:lstStyle>
            <a:lvl1pPr>
              <a:spcBef>
                <a:spcPts val="1200"/>
              </a:spcBef>
              <a:defRPr lang="en-US" sz="1800" dirty="0">
                <a:solidFill>
                  <a:srgbClr val="F4F8FA"/>
                </a:solidFill>
              </a:defRPr>
            </a:lvl1pPr>
            <a:lvl2pPr>
              <a:buClr>
                <a:schemeClr val="bg1"/>
              </a:buClr>
              <a:defRPr lang="en-US" sz="1600" dirty="0">
                <a:solidFill>
                  <a:schemeClr val="bg1"/>
                </a:solidFill>
              </a:defRPr>
            </a:lvl2pPr>
            <a:lvl3pPr>
              <a:buClr>
                <a:schemeClr val="bg1"/>
              </a:buClr>
              <a:defRPr lang="en-US" sz="1400" dirty="0">
                <a:solidFill>
                  <a:schemeClr val="bg1"/>
                </a:solidFill>
              </a:defRPr>
            </a:lvl3pPr>
            <a:lvl4pPr>
              <a:buClr>
                <a:schemeClr val="bg1"/>
              </a:buClr>
              <a:defRPr lang="en-US" sz="1200" dirty="0">
                <a:solidFill>
                  <a:schemeClr val="bg1"/>
                </a:solidFill>
              </a:defRPr>
            </a:lvl4pPr>
            <a:lvl5pPr>
              <a:buClr>
                <a:schemeClr val="bg1"/>
              </a:buClr>
              <a:defRPr lang="en-US" sz="1200" dirty="0">
                <a:solidFill>
                  <a:schemeClr val="bg1"/>
                </a:solidFill>
              </a:defRPr>
            </a:lvl5pPr>
            <a:lvl6pPr>
              <a:buClrTx/>
              <a:defRPr sz="1800">
                <a:solidFill>
                  <a:schemeClr val="bg1"/>
                </a:solidFill>
              </a:defRPr>
            </a:lvl6pPr>
            <a:lvl7pPr>
              <a:buClrTx/>
              <a:defRPr sz="1400">
                <a:solidFill>
                  <a:schemeClr val="bg1"/>
                </a:solidFill>
              </a:defRPr>
            </a:lvl7pPr>
            <a:lvl8pPr>
              <a:buClrTx/>
              <a:defRPr sz="1200">
                <a:solidFill>
                  <a:schemeClr val="bg1"/>
                </a:solidFill>
              </a:defRPr>
            </a:lvl8pPr>
            <a:lvl9pPr>
              <a:buClrTx/>
              <a:defRPr sz="1800">
                <a:solidFill>
                  <a:schemeClr val="bg1"/>
                </a:solidFill>
              </a:defRPr>
            </a:lvl9pPr>
          </a:lstStyle>
          <a:p>
            <a:pPr lvl="0"/>
            <a:endParaRPr lang="en-US" dirty="0"/>
          </a:p>
        </p:txBody>
      </p:sp>
      <p:cxnSp>
        <p:nvCxnSpPr>
          <p:cNvPr id="138" name="Straight Connector 137">
            <a:extLst>
              <a:ext uri="{FF2B5EF4-FFF2-40B4-BE49-F238E27FC236}">
                <a16:creationId xmlns:a16="http://schemas.microsoft.com/office/drawing/2014/main" id="{56D4D92B-574E-4F63-A5BA-8F7282B54C27}"/>
              </a:ext>
              <a:ext uri="{C183D7F6-B498-43B3-948B-1728B52AA6E4}">
                <adec:decorative xmlns:adec="http://schemas.microsoft.com/office/drawing/2017/decorative" val="1"/>
              </a:ext>
            </a:extLst>
          </p:cNvPr>
          <p:cNvCxnSpPr>
            <a:cxnSpLocks/>
          </p:cNvCxnSpPr>
          <p:nvPr userDrawn="1"/>
        </p:nvCxnSpPr>
        <p:spPr>
          <a:xfrm>
            <a:off x="8380413" y="1608668"/>
            <a:ext cx="3808412" cy="0"/>
          </a:xfrm>
          <a:prstGeom prst="line">
            <a:avLst/>
          </a:prstGeom>
          <a:ln w="25400">
            <a:solidFill>
              <a:schemeClr val="accent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9005EB21-86C3-42EF-BFE7-549D9EA3645A}"/>
              </a:ext>
            </a:extLst>
          </p:cNvPr>
          <p:cNvSpPr>
            <a:spLocks noGrp="1"/>
          </p:cNvSpPr>
          <p:nvPr>
            <p:ph type="body" sz="quarter" idx="17" hasCustomPrompt="1"/>
          </p:nvPr>
        </p:nvSpPr>
        <p:spPr>
          <a:xfrm>
            <a:off x="8380413" y="1699688"/>
            <a:ext cx="2006600" cy="298450"/>
          </a:xfrm>
        </p:spPr>
        <p:txBody>
          <a:bodyPr anchor="b"/>
          <a:lstStyle>
            <a:lvl1pPr>
              <a:defRPr sz="1800">
                <a:solidFill>
                  <a:schemeClr val="accent1"/>
                </a:solidFill>
              </a:defRPr>
            </a:lvl1pPr>
            <a:lvl5pPr>
              <a:defRPr/>
            </a:lvl5pPr>
          </a:lstStyle>
          <a:p>
            <a:pPr lvl="0"/>
            <a:r>
              <a:rPr lang="en-US" dirty="0"/>
              <a:t>Outcome</a:t>
            </a:r>
          </a:p>
        </p:txBody>
      </p:sp>
      <p:sp>
        <p:nvSpPr>
          <p:cNvPr id="4" name="Text Placeholder 3">
            <a:extLst>
              <a:ext uri="{FF2B5EF4-FFF2-40B4-BE49-F238E27FC236}">
                <a16:creationId xmlns:a16="http://schemas.microsoft.com/office/drawing/2014/main" id="{A8781D19-2DDB-4D83-983D-3D159A7DE7C0}"/>
              </a:ext>
            </a:extLst>
          </p:cNvPr>
          <p:cNvSpPr>
            <a:spLocks noGrp="1"/>
          </p:cNvSpPr>
          <p:nvPr>
            <p:ph type="body" sz="quarter" idx="20" hasCustomPrompt="1"/>
          </p:nvPr>
        </p:nvSpPr>
        <p:spPr>
          <a:xfrm>
            <a:off x="8378825" y="2063048"/>
            <a:ext cx="3201988" cy="1600200"/>
          </a:xfrm>
        </p:spPr>
        <p:txBody>
          <a:bodyPr/>
          <a:lstStyle>
            <a:lvl1pPr>
              <a:defRPr sz="1600">
                <a:solidFill>
                  <a:schemeClr val="bg2">
                    <a:lumMod val="25000"/>
                  </a:schemeClr>
                </a:solidFill>
              </a:defRPr>
            </a:lvl1pPr>
            <a:lvl2pPr>
              <a:defRPr sz="1400">
                <a:solidFill>
                  <a:schemeClr val="bg2">
                    <a:lumMod val="25000"/>
                  </a:schemeClr>
                </a:solidFill>
              </a:defRPr>
            </a:lvl2pPr>
            <a:lvl3pPr>
              <a:defRPr sz="1400">
                <a:solidFill>
                  <a:schemeClr val="bg2">
                    <a:lumMod val="25000"/>
                  </a:schemeClr>
                </a:solidFill>
              </a:defRPr>
            </a:lvl3pPr>
          </a:lstStyle>
          <a:p>
            <a:pPr lvl="0"/>
            <a:r>
              <a:rPr lang="en-US" dirty="0"/>
              <a:t>Click to add text</a:t>
            </a:r>
          </a:p>
          <a:p>
            <a:pPr lvl="1"/>
            <a:r>
              <a:rPr lang="en-US" dirty="0"/>
              <a:t>Second level</a:t>
            </a:r>
          </a:p>
          <a:p>
            <a:pPr lvl="2"/>
            <a:r>
              <a:rPr lang="en-US" dirty="0"/>
              <a:t>Third level</a:t>
            </a:r>
          </a:p>
        </p:txBody>
      </p:sp>
      <p:cxnSp>
        <p:nvCxnSpPr>
          <p:cNvPr id="75" name="Straight Connector 74">
            <a:extLst>
              <a:ext uri="{FF2B5EF4-FFF2-40B4-BE49-F238E27FC236}">
                <a16:creationId xmlns:a16="http://schemas.microsoft.com/office/drawing/2014/main" id="{F789B473-DDE6-4450-A111-3761F341AAE3}"/>
              </a:ext>
              <a:ext uri="{C183D7F6-B498-43B3-948B-1728B52AA6E4}">
                <adec:decorative xmlns:adec="http://schemas.microsoft.com/office/drawing/2017/decorative" val="1"/>
              </a:ext>
            </a:extLst>
          </p:cNvPr>
          <p:cNvCxnSpPr>
            <a:cxnSpLocks/>
          </p:cNvCxnSpPr>
          <p:nvPr userDrawn="1"/>
        </p:nvCxnSpPr>
        <p:spPr>
          <a:xfrm>
            <a:off x="8380413" y="3872441"/>
            <a:ext cx="3808412" cy="0"/>
          </a:xfrm>
          <a:prstGeom prst="line">
            <a:avLst/>
          </a:prstGeom>
          <a:ln w="25400">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6" name="Text Placeholder 6">
            <a:extLst>
              <a:ext uri="{FF2B5EF4-FFF2-40B4-BE49-F238E27FC236}">
                <a16:creationId xmlns:a16="http://schemas.microsoft.com/office/drawing/2014/main" id="{0D0977FA-A4CA-4F1F-8109-D7498D165EDD}"/>
              </a:ext>
            </a:extLst>
          </p:cNvPr>
          <p:cNvSpPr>
            <a:spLocks noGrp="1"/>
          </p:cNvSpPr>
          <p:nvPr>
            <p:ph type="body" sz="quarter" idx="19" hasCustomPrompt="1"/>
          </p:nvPr>
        </p:nvSpPr>
        <p:spPr>
          <a:xfrm>
            <a:off x="8380413" y="3972469"/>
            <a:ext cx="2006600" cy="298450"/>
          </a:xfrm>
        </p:spPr>
        <p:txBody>
          <a:bodyPr anchor="b"/>
          <a:lstStyle>
            <a:lvl1pPr>
              <a:defRPr sz="1800">
                <a:solidFill>
                  <a:schemeClr val="accent5"/>
                </a:solidFill>
              </a:defRPr>
            </a:lvl1pPr>
            <a:lvl5pPr>
              <a:defRPr/>
            </a:lvl5pPr>
          </a:lstStyle>
          <a:p>
            <a:pPr lvl="0"/>
            <a:r>
              <a:rPr lang="en-US" dirty="0"/>
              <a:t>Benefit</a:t>
            </a:r>
          </a:p>
        </p:txBody>
      </p:sp>
      <p:sp>
        <p:nvSpPr>
          <p:cNvPr id="16" name="Text Placeholder 3">
            <a:extLst>
              <a:ext uri="{FF2B5EF4-FFF2-40B4-BE49-F238E27FC236}">
                <a16:creationId xmlns:a16="http://schemas.microsoft.com/office/drawing/2014/main" id="{BB1458BF-96C1-46C6-A67F-AD0FB4B4E5C0}"/>
              </a:ext>
            </a:extLst>
          </p:cNvPr>
          <p:cNvSpPr>
            <a:spLocks noGrp="1"/>
          </p:cNvSpPr>
          <p:nvPr>
            <p:ph type="body" sz="quarter" idx="21" hasCustomPrompt="1"/>
          </p:nvPr>
        </p:nvSpPr>
        <p:spPr>
          <a:xfrm>
            <a:off x="8378825" y="4347904"/>
            <a:ext cx="3201988" cy="1600200"/>
          </a:xfrm>
        </p:spPr>
        <p:txBody>
          <a:bodyPr/>
          <a:lstStyle>
            <a:lvl1pPr>
              <a:defRPr sz="1600">
                <a:solidFill>
                  <a:schemeClr val="bg2">
                    <a:lumMod val="25000"/>
                  </a:schemeClr>
                </a:solidFill>
              </a:defRPr>
            </a:lvl1pPr>
            <a:lvl2pPr>
              <a:defRPr sz="1400">
                <a:solidFill>
                  <a:schemeClr val="bg2">
                    <a:lumMod val="25000"/>
                  </a:schemeClr>
                </a:solidFill>
              </a:defRPr>
            </a:lvl2pPr>
            <a:lvl3pPr>
              <a:defRPr sz="1400">
                <a:solidFill>
                  <a:schemeClr val="bg2">
                    <a:lumMod val="25000"/>
                  </a:schemeClr>
                </a:solidFill>
              </a:defRPr>
            </a:lvl3pPr>
          </a:lstStyle>
          <a:p>
            <a:pPr lvl="0"/>
            <a:r>
              <a:rPr lang="en-US" dirty="0"/>
              <a:t>Click to add text</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2520CB7B-27A1-0749-95BA-681D8A0535D2}"/>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35225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Click to edit text">
            <a:extLst>
              <a:ext uri="{FF2B5EF4-FFF2-40B4-BE49-F238E27FC236}">
                <a16:creationId xmlns:a16="http://schemas.microsoft.com/office/drawing/2014/main" id="{B29EB907-51A5-4D60-B03A-85DECB7627F9}"/>
              </a:ext>
            </a:extLst>
          </p:cNvPr>
          <p:cNvSpPr>
            <a:spLocks noGrp="1"/>
          </p:cNvSpPr>
          <p:nvPr>
            <p:ph type="body" sz="quarter" idx="23" hasCustomPrompt="1"/>
          </p:nvPr>
        </p:nvSpPr>
        <p:spPr>
          <a:xfrm>
            <a:off x="2894013" y="1359907"/>
            <a:ext cx="7315200" cy="4322783"/>
          </a:xfrm>
        </p:spPr>
        <p:txBody>
          <a:bodyPr anchor="t"/>
          <a:lstStyle>
            <a:lvl1pPr marL="0" indent="0">
              <a:spcBef>
                <a:spcPts val="1800"/>
              </a:spcBef>
              <a:buClr>
                <a:schemeClr val="accent2"/>
              </a:buClr>
              <a:buFont typeface="Open Sans" panose="020B0606030504020204" pitchFamily="34" charset="0"/>
              <a:buChar char="​"/>
              <a:defRPr>
                <a:solidFill>
                  <a:schemeClr val="bg2">
                    <a:lumMod val="25000"/>
                  </a:schemeClr>
                </a:solidFill>
              </a:defRPr>
            </a:lvl1pPr>
            <a:lvl2pPr marL="0" indent="0">
              <a:spcBef>
                <a:spcPts val="600"/>
              </a:spcBef>
              <a:buFont typeface="Open Sans" panose="020B0606030504020204" pitchFamily="34" charset="0"/>
              <a:buChar char="​"/>
              <a:defRPr/>
            </a:lvl2pPr>
            <a:lvl3pPr marL="342900" indent="0">
              <a:buFont typeface="Open Sans" panose="020B0606030504020204" pitchFamily="34" charset="0"/>
              <a:buNone/>
              <a:defRPr sz="1800"/>
            </a:lvl3pPr>
            <a:lvl4pPr marL="342900" indent="0">
              <a:buFont typeface="Open Sans" panose="020B0606030504020204" pitchFamily="34" charset="0"/>
              <a:buChar char="​"/>
              <a:tabLst/>
              <a:defRPr sz="1800">
                <a:solidFill>
                  <a:schemeClr val="tx2"/>
                </a:solidFill>
              </a:defRPr>
            </a:lvl4pPr>
            <a:lvl5pPr marL="342900" indent="0">
              <a:buFont typeface="Open Sans" panose="020B0606030504020204" pitchFamily="34" charset="0"/>
              <a:buChar char="​"/>
              <a:tabLst/>
              <a:defRPr sz="1800">
                <a:solidFill>
                  <a:schemeClr val="tx2"/>
                </a:solidFill>
              </a:defRPr>
            </a:lvl5pPr>
            <a:lvl6pPr marL="342900" indent="0">
              <a:buFont typeface="Open Sans" panose="020B0606030504020204" pitchFamily="34" charset="0"/>
              <a:buChar char="​"/>
              <a:defRPr sz="1800">
                <a:solidFill>
                  <a:schemeClr val="tx2"/>
                </a:solidFill>
              </a:defRPr>
            </a:lvl6pPr>
            <a:lvl7pPr marL="342900" indent="0">
              <a:buFont typeface="Open Sans" panose="020B0606030504020204" pitchFamily="34" charset="0"/>
              <a:buChar char="​"/>
              <a:defRPr sz="1800">
                <a:solidFill>
                  <a:schemeClr val="tx2"/>
                </a:solidFill>
              </a:defRPr>
            </a:lvl7pPr>
            <a:lvl8pPr marL="342900" indent="0">
              <a:buFont typeface="Open Sans" panose="020B0606030504020204" pitchFamily="34" charset="0"/>
              <a:buChar char="​"/>
              <a:defRPr sz="1800">
                <a:solidFill>
                  <a:schemeClr val="tx2"/>
                </a:solidFill>
              </a:defRPr>
            </a:lvl8pPr>
            <a:lvl9pPr marL="342900" indent="0">
              <a:buFont typeface="Open Sans" panose="020B0606030504020204" pitchFamily="34" charset="0"/>
              <a:buChar char="​"/>
              <a:defRPr sz="1800">
                <a:solidFill>
                  <a:schemeClr val="tx2"/>
                </a:solidFill>
              </a:defRPr>
            </a:lvl9pPr>
          </a:lstStyle>
          <a:p>
            <a:pPr lvl="0"/>
            <a:r>
              <a:rPr lang="en-US" dirty="0"/>
              <a:t>Edit text</a:t>
            </a:r>
          </a:p>
        </p:txBody>
      </p:sp>
      <p:sp>
        <p:nvSpPr>
          <p:cNvPr id="730" name="page number">
            <a:extLst>
              <a:ext uri="{FF2B5EF4-FFF2-40B4-BE49-F238E27FC236}">
                <a16:creationId xmlns:a16="http://schemas.microsoft.com/office/drawing/2014/main" id="{AB8D1A6B-3CE6-468D-804E-6300F8B6DC8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
        <p:nvSpPr>
          <p:cNvPr id="2" name="TextBox 1">
            <a:extLst>
              <a:ext uri="{FF2B5EF4-FFF2-40B4-BE49-F238E27FC236}">
                <a16:creationId xmlns:a16="http://schemas.microsoft.com/office/drawing/2014/main" id="{EFAB009F-8C77-4345-BB40-5C6D1F329C80}"/>
              </a:ext>
            </a:extLst>
          </p:cNvPr>
          <p:cNvSpPr txBox="1"/>
          <p:nvPr userDrawn="1"/>
        </p:nvSpPr>
        <p:spPr>
          <a:xfrm>
            <a:off x="610289" y="1257625"/>
            <a:ext cx="1939871" cy="443198"/>
          </a:xfrm>
          <a:prstGeom prst="rect">
            <a:avLst/>
          </a:prstGeom>
        </p:spPr>
        <p:txBody>
          <a:bodyPr vert="horz" wrap="none" lIns="0" tIns="0" rIns="0" bIns="0" rtlCol="0" anchor="b">
            <a:noAutofit/>
          </a:bodyPr>
          <a:lstStyle>
            <a:lvl1pPr>
              <a:lnSpc>
                <a:spcPct val="90000"/>
              </a:lnSpc>
              <a:spcBef>
                <a:spcPct val="0"/>
              </a:spcBef>
              <a:buNone/>
              <a:defRPr sz="3200" b="0">
                <a:solidFill>
                  <a:schemeClr val="accent2"/>
                </a:solidFill>
                <a:latin typeface="+mj-lt"/>
              </a:defRPr>
            </a:lvl1pPr>
          </a:lstStyle>
          <a:p>
            <a:pPr lvl="0"/>
            <a:r>
              <a:rPr lang="en-US" dirty="0">
                <a:solidFill>
                  <a:schemeClr val="accent1"/>
                </a:solidFill>
              </a:rPr>
              <a:t>Agenda</a:t>
            </a:r>
          </a:p>
        </p:txBody>
      </p:sp>
    </p:spTree>
    <p:extLst>
      <p:ext uri="{BB962C8B-B14F-4D97-AF65-F5344CB8AC3E}">
        <p14:creationId xmlns:p14="http://schemas.microsoft.com/office/powerpoint/2010/main" val="273889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stomer Success">
    <p:spTree>
      <p:nvGrpSpPr>
        <p:cNvPr id="1" name=""/>
        <p:cNvGrpSpPr/>
        <p:nvPr/>
      </p:nvGrpSpPr>
      <p:grpSpPr>
        <a:xfrm>
          <a:off x="0" y="0"/>
          <a:ext cx="0" cy="0"/>
          <a:chOff x="0" y="0"/>
          <a:chExt cx="0" cy="0"/>
        </a:xfrm>
      </p:grpSpPr>
      <p:sp>
        <p:nvSpPr>
          <p:cNvPr id="53" name="Title 1">
            <a:extLst>
              <a:ext uri="{FF2B5EF4-FFF2-40B4-BE49-F238E27FC236}">
                <a16:creationId xmlns:a16="http://schemas.microsoft.com/office/drawing/2014/main" id="{05E46EAA-9D16-0D47-AF18-92C449033DAC}"/>
              </a:ext>
            </a:extLst>
          </p:cNvPr>
          <p:cNvSpPr>
            <a:spLocks noGrp="1"/>
          </p:cNvSpPr>
          <p:nvPr>
            <p:ph type="title" hasCustomPrompt="1"/>
          </p:nvPr>
        </p:nvSpPr>
        <p:spPr>
          <a:xfrm>
            <a:off x="579809" y="412751"/>
            <a:ext cx="11001004" cy="381000"/>
          </a:xfrm>
        </p:spPr>
        <p:txBody>
          <a:bodyPr/>
          <a:lstStyle>
            <a:lvl1pPr>
              <a:defRPr>
                <a:solidFill>
                  <a:schemeClr val="accent1"/>
                </a:solidFill>
              </a:defRPr>
            </a:lvl1pPr>
          </a:lstStyle>
          <a:p>
            <a:r>
              <a:rPr lang="en-US" dirty="0"/>
              <a:t>Customer Success – add Company Name here</a:t>
            </a:r>
          </a:p>
        </p:txBody>
      </p:sp>
      <p:sp>
        <p:nvSpPr>
          <p:cNvPr id="52" name="Subtitle 2">
            <a:extLst>
              <a:ext uri="{FF2B5EF4-FFF2-40B4-BE49-F238E27FC236}">
                <a16:creationId xmlns:a16="http://schemas.microsoft.com/office/drawing/2014/main" id="{CEFD99AC-6466-F04E-8E45-7EEEEA01BA6C}"/>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the highlighted business impact</a:t>
            </a:r>
          </a:p>
        </p:txBody>
      </p:sp>
      <p:cxnSp>
        <p:nvCxnSpPr>
          <p:cNvPr id="30" name="Straight Connector 29">
            <a:extLst>
              <a:ext uri="{FF2B5EF4-FFF2-40B4-BE49-F238E27FC236}">
                <a16:creationId xmlns:a16="http://schemas.microsoft.com/office/drawing/2014/main" id="{14F46384-B6E3-0D43-924E-874DEC2344B1}"/>
              </a:ext>
              <a:ext uri="{C183D7F6-B498-43B3-948B-1728B52AA6E4}">
                <adec:decorative xmlns:adec="http://schemas.microsoft.com/office/drawing/2017/decorative" val="1"/>
              </a:ext>
            </a:extLst>
          </p:cNvPr>
          <p:cNvCxnSpPr>
            <a:cxnSpLocks/>
          </p:cNvCxnSpPr>
          <p:nvPr userDrawn="1"/>
        </p:nvCxnSpPr>
        <p:spPr>
          <a:xfrm>
            <a:off x="609600"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1" name="Text Placeholder 6">
            <a:extLst>
              <a:ext uri="{FF2B5EF4-FFF2-40B4-BE49-F238E27FC236}">
                <a16:creationId xmlns:a16="http://schemas.microsoft.com/office/drawing/2014/main" id="{40CB7868-5ADF-4E42-9BA5-758DD5ADEBC0}"/>
              </a:ext>
            </a:extLst>
          </p:cNvPr>
          <p:cNvSpPr>
            <a:spLocks noGrp="1"/>
          </p:cNvSpPr>
          <p:nvPr>
            <p:ph type="body" sz="quarter" idx="17" hasCustomPrompt="1"/>
          </p:nvPr>
        </p:nvSpPr>
        <p:spPr>
          <a:xfrm>
            <a:off x="613093"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dirty="0"/>
              <a:t>ABOUT</a:t>
            </a:r>
          </a:p>
        </p:txBody>
      </p:sp>
      <p:sp>
        <p:nvSpPr>
          <p:cNvPr id="50" name="Content Placeholder 17">
            <a:extLst>
              <a:ext uri="{FF2B5EF4-FFF2-40B4-BE49-F238E27FC236}">
                <a16:creationId xmlns:a16="http://schemas.microsoft.com/office/drawing/2014/main" id="{767C0863-B9D1-344E-A978-CD49E9400F6F}"/>
              </a:ext>
            </a:extLst>
          </p:cNvPr>
          <p:cNvSpPr>
            <a:spLocks noGrp="1"/>
          </p:cNvSpPr>
          <p:nvPr>
            <p:ph sz="quarter" idx="16" hasCustomPrompt="1"/>
          </p:nvPr>
        </p:nvSpPr>
        <p:spPr>
          <a:xfrm>
            <a:off x="611645" y="1901093"/>
            <a:ext cx="3201848" cy="1214595"/>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9" name="Straight Connector 38">
            <a:extLst>
              <a:ext uri="{FF2B5EF4-FFF2-40B4-BE49-F238E27FC236}">
                <a16:creationId xmlns:a16="http://schemas.microsoft.com/office/drawing/2014/main" id="{33526770-8F35-FB4A-8638-521D0DA87F6C}"/>
              </a:ext>
              <a:ext uri="{C183D7F6-B498-43B3-948B-1728B52AA6E4}">
                <adec:decorative xmlns:adec="http://schemas.microsoft.com/office/drawing/2017/decorative" val="1"/>
              </a:ext>
            </a:extLst>
          </p:cNvPr>
          <p:cNvCxnSpPr>
            <a:cxnSpLocks/>
          </p:cNvCxnSpPr>
          <p:nvPr userDrawn="1"/>
        </p:nvCxnSpPr>
        <p:spPr>
          <a:xfrm>
            <a:off x="4412165" y="1552248"/>
            <a:ext cx="3471746" cy="0"/>
          </a:xfrm>
          <a:prstGeom prst="line">
            <a:avLst/>
          </a:prstGeom>
          <a:ln w="22225">
            <a:solidFill>
              <a:schemeClr val="accent5"/>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4" name="Text Placeholder 6">
            <a:extLst>
              <a:ext uri="{FF2B5EF4-FFF2-40B4-BE49-F238E27FC236}">
                <a16:creationId xmlns:a16="http://schemas.microsoft.com/office/drawing/2014/main" id="{5A3D06D5-FD3F-BA4E-8627-B3D253D001EB}"/>
              </a:ext>
            </a:extLst>
          </p:cNvPr>
          <p:cNvSpPr>
            <a:spLocks noGrp="1"/>
          </p:cNvSpPr>
          <p:nvPr>
            <p:ph type="body" sz="quarter" idx="39" hasCustomPrompt="1"/>
          </p:nvPr>
        </p:nvSpPr>
        <p:spPr>
          <a:xfrm>
            <a:off x="4418012" y="1564006"/>
            <a:ext cx="2006600" cy="227454"/>
          </a:xfrm>
        </p:spPr>
        <p:txBody>
          <a:bodyPr anchor="b"/>
          <a:lstStyle>
            <a:lvl1pPr>
              <a:lnSpc>
                <a:spcPct val="100000"/>
              </a:lnSpc>
              <a:spcBef>
                <a:spcPts val="0"/>
              </a:spcBef>
              <a:defRPr sz="1200">
                <a:solidFill>
                  <a:schemeClr val="accent5"/>
                </a:solidFill>
              </a:defRPr>
            </a:lvl1pPr>
            <a:lvl5pPr>
              <a:defRPr/>
            </a:lvl5pPr>
          </a:lstStyle>
          <a:p>
            <a:pPr lvl="0"/>
            <a:r>
              <a:rPr lang="en-US" dirty="0"/>
              <a:t>SOLUTION</a:t>
            </a:r>
          </a:p>
        </p:txBody>
      </p:sp>
      <p:sp>
        <p:nvSpPr>
          <p:cNvPr id="47" name="Content Placeholder 17">
            <a:extLst>
              <a:ext uri="{FF2B5EF4-FFF2-40B4-BE49-F238E27FC236}">
                <a16:creationId xmlns:a16="http://schemas.microsoft.com/office/drawing/2014/main" id="{A2B343CF-FF49-7E4F-A7C9-0593553254F3}"/>
              </a:ext>
            </a:extLst>
          </p:cNvPr>
          <p:cNvSpPr>
            <a:spLocks noGrp="1"/>
          </p:cNvSpPr>
          <p:nvPr>
            <p:ph sz="quarter" idx="20" hasCustomPrompt="1"/>
          </p:nvPr>
        </p:nvSpPr>
        <p:spPr>
          <a:xfrm>
            <a:off x="4414210" y="1901094"/>
            <a:ext cx="3201848" cy="1225566"/>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31" name="Straight Connector 30">
            <a:extLst>
              <a:ext uri="{FF2B5EF4-FFF2-40B4-BE49-F238E27FC236}">
                <a16:creationId xmlns:a16="http://schemas.microsoft.com/office/drawing/2014/main" id="{73C08A52-2522-8C40-B8B1-C98FEBB888F7}"/>
              </a:ext>
              <a:ext uri="{C183D7F6-B498-43B3-948B-1728B52AA6E4}">
                <adec:decorative xmlns:adec="http://schemas.microsoft.com/office/drawing/2017/decorative" val="1"/>
              </a:ext>
            </a:extLst>
          </p:cNvPr>
          <p:cNvCxnSpPr>
            <a:cxnSpLocks/>
          </p:cNvCxnSpPr>
          <p:nvPr userDrawn="1"/>
        </p:nvCxnSpPr>
        <p:spPr>
          <a:xfrm>
            <a:off x="609600"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9" name="Text Placeholder 6">
            <a:extLst>
              <a:ext uri="{FF2B5EF4-FFF2-40B4-BE49-F238E27FC236}">
                <a16:creationId xmlns:a16="http://schemas.microsoft.com/office/drawing/2014/main" id="{68B03587-93C7-A44F-A27D-84877C6A912A}"/>
              </a:ext>
            </a:extLst>
          </p:cNvPr>
          <p:cNvSpPr>
            <a:spLocks noGrp="1"/>
          </p:cNvSpPr>
          <p:nvPr>
            <p:ph type="body" sz="quarter" idx="19" hasCustomPrompt="1"/>
          </p:nvPr>
        </p:nvSpPr>
        <p:spPr>
          <a:xfrm>
            <a:off x="613093" y="3345364"/>
            <a:ext cx="2006600" cy="227454"/>
          </a:xfrm>
        </p:spPr>
        <p:txBody>
          <a:bodyPr anchor="b"/>
          <a:lstStyle>
            <a:lvl1pPr>
              <a:lnSpc>
                <a:spcPct val="100000"/>
              </a:lnSpc>
              <a:spcBef>
                <a:spcPts val="0"/>
              </a:spcBef>
              <a:defRPr sz="1200">
                <a:solidFill>
                  <a:schemeClr val="accent2"/>
                </a:solidFill>
              </a:defRPr>
            </a:lvl1pPr>
            <a:lvl5pPr>
              <a:defRPr/>
            </a:lvl5pPr>
          </a:lstStyle>
          <a:p>
            <a:pPr lvl="0"/>
            <a:r>
              <a:rPr lang="en-US" dirty="0"/>
              <a:t>CHALLENGES</a:t>
            </a:r>
          </a:p>
        </p:txBody>
      </p:sp>
      <p:sp>
        <p:nvSpPr>
          <p:cNvPr id="48" name="Content Placeholder 17">
            <a:extLst>
              <a:ext uri="{FF2B5EF4-FFF2-40B4-BE49-F238E27FC236}">
                <a16:creationId xmlns:a16="http://schemas.microsoft.com/office/drawing/2014/main" id="{65BA7F3E-AD8D-A54C-B026-DAA8FC9C0540}"/>
              </a:ext>
            </a:extLst>
          </p:cNvPr>
          <p:cNvSpPr>
            <a:spLocks noGrp="1"/>
          </p:cNvSpPr>
          <p:nvPr>
            <p:ph sz="quarter" idx="18" hasCustomPrompt="1"/>
          </p:nvPr>
        </p:nvSpPr>
        <p:spPr>
          <a:xfrm>
            <a:off x="611645" y="3693430"/>
            <a:ext cx="3201848" cy="1110049"/>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40" name="Straight Connector 39">
            <a:extLst>
              <a:ext uri="{FF2B5EF4-FFF2-40B4-BE49-F238E27FC236}">
                <a16:creationId xmlns:a16="http://schemas.microsoft.com/office/drawing/2014/main" id="{9B57CCC6-06B1-7342-99B0-BC7C8FBE5E73}"/>
              </a:ext>
              <a:ext uri="{C183D7F6-B498-43B3-948B-1728B52AA6E4}">
                <adec:decorative xmlns:adec="http://schemas.microsoft.com/office/drawing/2017/decorative" val="1"/>
              </a:ext>
            </a:extLst>
          </p:cNvPr>
          <p:cNvCxnSpPr>
            <a:cxnSpLocks/>
          </p:cNvCxnSpPr>
          <p:nvPr userDrawn="1"/>
        </p:nvCxnSpPr>
        <p:spPr>
          <a:xfrm>
            <a:off x="4412165" y="3325372"/>
            <a:ext cx="3471746" cy="0"/>
          </a:xfrm>
          <a:prstGeom prst="line">
            <a:avLst/>
          </a:prstGeom>
          <a:ln w="222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9" name="Text Placeholder 33">
            <a:extLst>
              <a:ext uri="{FF2B5EF4-FFF2-40B4-BE49-F238E27FC236}">
                <a16:creationId xmlns:a16="http://schemas.microsoft.com/office/drawing/2014/main" id="{12DEAF9A-D0A2-3A4B-B37B-FD530909C5D1}"/>
              </a:ext>
            </a:extLst>
          </p:cNvPr>
          <p:cNvSpPr>
            <a:spLocks noGrp="1"/>
          </p:cNvSpPr>
          <p:nvPr>
            <p:ph type="body" sz="quarter" idx="23" hasCustomPrompt="1"/>
          </p:nvPr>
        </p:nvSpPr>
        <p:spPr>
          <a:xfrm>
            <a:off x="4426811" y="3345364"/>
            <a:ext cx="2006600" cy="227454"/>
          </a:xfrm>
        </p:spPr>
        <p:txBody>
          <a:bodyPr anchor="b" anchorCtr="0"/>
          <a:lstStyle>
            <a:lvl1pPr>
              <a:defRPr sz="1200">
                <a:solidFill>
                  <a:schemeClr val="accent2"/>
                </a:solidFill>
              </a:defRPr>
            </a:lvl1pPr>
          </a:lstStyle>
          <a:p>
            <a:r>
              <a:rPr lang="en-US" dirty="0"/>
              <a:t>IMPACT</a:t>
            </a:r>
          </a:p>
        </p:txBody>
      </p:sp>
      <p:sp>
        <p:nvSpPr>
          <p:cNvPr id="46" name="Content Placeholder 17">
            <a:extLst>
              <a:ext uri="{FF2B5EF4-FFF2-40B4-BE49-F238E27FC236}">
                <a16:creationId xmlns:a16="http://schemas.microsoft.com/office/drawing/2014/main" id="{3265790D-1104-8D4D-A8C6-F7A7E77F664C}"/>
              </a:ext>
            </a:extLst>
          </p:cNvPr>
          <p:cNvSpPr>
            <a:spLocks noGrp="1"/>
          </p:cNvSpPr>
          <p:nvPr>
            <p:ph sz="quarter" idx="22" hasCustomPrompt="1"/>
          </p:nvPr>
        </p:nvSpPr>
        <p:spPr>
          <a:xfrm>
            <a:off x="4414210" y="3693430"/>
            <a:ext cx="3201848" cy="1132351"/>
          </a:xfrm>
          <a:noFill/>
        </p:spPr>
        <p:txBody>
          <a:bodyPr vert="horz" lIns="0" tIns="0" rIns="0" bIns="457200" rtlCol="0">
            <a:noAutofit/>
          </a:bodyPr>
          <a:lstStyle>
            <a:lvl1pPr>
              <a:lnSpc>
                <a:spcPct val="100000"/>
              </a:lnSpc>
              <a:spcBef>
                <a:spcPts val="0"/>
              </a:spcBef>
              <a:defRPr lang="en-US" sz="1050" dirty="0">
                <a:solidFill>
                  <a:schemeClr val="bg2">
                    <a:lumMod val="25000"/>
                  </a:schemeClr>
                </a:solidFill>
              </a:defRPr>
            </a:lvl1pPr>
            <a:lvl2pPr marL="114300" indent="-114300">
              <a:lnSpc>
                <a:spcPct val="100000"/>
              </a:lnSpc>
              <a:spcBef>
                <a:spcPts val="0"/>
              </a:spcBef>
              <a:defRPr lang="en-US" sz="1000" dirty="0">
                <a:solidFill>
                  <a:schemeClr val="bg2">
                    <a:lumMod val="25000"/>
                  </a:schemeClr>
                </a:solidFill>
              </a:defRPr>
            </a:lvl2pPr>
            <a:lvl3pPr>
              <a:defRPr lang="en-US" sz="1400" dirty="0">
                <a:solidFill>
                  <a:schemeClr val="tx2"/>
                </a:solidFill>
              </a:defRPr>
            </a:lvl3pPr>
            <a:lvl4pPr>
              <a:defRPr lang="en-US" sz="1200" dirty="0">
                <a:solidFill>
                  <a:schemeClr val="tx2"/>
                </a:solidFill>
              </a:defRPr>
            </a:lvl4pPr>
            <a:lvl5pPr>
              <a:defRPr lang="en-US" sz="1200" dirty="0">
                <a:solidFill>
                  <a:schemeClr val="tx2"/>
                </a:solidFill>
              </a:defRPr>
            </a:lvl5pPr>
          </a:lstStyle>
          <a:p>
            <a:pPr lvl="0"/>
            <a:r>
              <a:rPr lang="en-US" dirty="0"/>
              <a:t>Click to add text</a:t>
            </a:r>
          </a:p>
          <a:p>
            <a:pPr lvl="1"/>
            <a:r>
              <a:rPr lang="en-US" dirty="0"/>
              <a:t>Second level</a:t>
            </a:r>
          </a:p>
        </p:txBody>
      </p:sp>
      <p:cxnSp>
        <p:nvCxnSpPr>
          <p:cNvPr id="55" name="Straight Connector 54">
            <a:extLst>
              <a:ext uri="{FF2B5EF4-FFF2-40B4-BE49-F238E27FC236}">
                <a16:creationId xmlns:a16="http://schemas.microsoft.com/office/drawing/2014/main" id="{23C87E7C-5ED2-214E-8A38-ED05177A65DC}"/>
              </a:ext>
              <a:ext uri="{C183D7F6-B498-43B3-948B-1728B52AA6E4}">
                <adec:decorative xmlns:adec="http://schemas.microsoft.com/office/drawing/2017/decorative" val="1"/>
              </a:ext>
            </a:extLst>
          </p:cNvPr>
          <p:cNvCxnSpPr>
            <a:cxnSpLocks/>
          </p:cNvCxnSpPr>
          <p:nvPr userDrawn="1"/>
        </p:nvCxnSpPr>
        <p:spPr>
          <a:xfrm>
            <a:off x="608739" y="5023689"/>
            <a:ext cx="7319778" cy="0"/>
          </a:xfrm>
          <a:prstGeom prst="line">
            <a:avLst/>
          </a:prstGeom>
          <a:ln w="22225">
            <a:solidFill>
              <a:schemeClr val="tx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Text Placeholder 6">
            <a:extLst>
              <a:ext uri="{FF2B5EF4-FFF2-40B4-BE49-F238E27FC236}">
                <a16:creationId xmlns:a16="http://schemas.microsoft.com/office/drawing/2014/main" id="{EF15C3B0-3307-FF46-8C6D-169079865548}"/>
              </a:ext>
            </a:extLst>
          </p:cNvPr>
          <p:cNvSpPr>
            <a:spLocks noGrp="1"/>
          </p:cNvSpPr>
          <p:nvPr>
            <p:ph type="body" sz="quarter" idx="29" hasCustomPrompt="1"/>
          </p:nvPr>
        </p:nvSpPr>
        <p:spPr>
          <a:xfrm>
            <a:off x="613093" y="5026984"/>
            <a:ext cx="3200400" cy="227454"/>
          </a:xfrm>
        </p:spPr>
        <p:txBody>
          <a:bodyPr anchor="b"/>
          <a:lstStyle>
            <a:lvl1pPr algn="l">
              <a:lnSpc>
                <a:spcPct val="100000"/>
              </a:lnSpc>
              <a:spcBef>
                <a:spcPts val="0"/>
              </a:spcBef>
              <a:defRPr sz="1050">
                <a:solidFill>
                  <a:schemeClr val="bg2">
                    <a:lumMod val="25000"/>
                  </a:schemeClr>
                </a:solidFill>
              </a:defRPr>
            </a:lvl1pPr>
            <a:lvl5pPr>
              <a:defRPr/>
            </a:lvl5pPr>
          </a:lstStyle>
          <a:p>
            <a:pPr lvl="0"/>
            <a:r>
              <a:rPr lang="en-US" dirty="0"/>
              <a:t>PRODUCTS</a:t>
            </a:r>
          </a:p>
        </p:txBody>
      </p:sp>
      <p:sp>
        <p:nvSpPr>
          <p:cNvPr id="56" name="Text Placeholder 6">
            <a:extLst>
              <a:ext uri="{FF2B5EF4-FFF2-40B4-BE49-F238E27FC236}">
                <a16:creationId xmlns:a16="http://schemas.microsoft.com/office/drawing/2014/main" id="{F0EFE66F-363C-804E-BABD-F54C3E33FDEA}"/>
              </a:ext>
            </a:extLst>
          </p:cNvPr>
          <p:cNvSpPr>
            <a:spLocks noGrp="1"/>
          </p:cNvSpPr>
          <p:nvPr>
            <p:ph type="body" sz="quarter" idx="31" hasCustomPrompt="1"/>
          </p:nvPr>
        </p:nvSpPr>
        <p:spPr>
          <a:xfrm>
            <a:off x="613093" y="5326736"/>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One</a:t>
            </a:r>
          </a:p>
        </p:txBody>
      </p:sp>
      <p:sp>
        <p:nvSpPr>
          <p:cNvPr id="57" name="Text Placeholder 6">
            <a:extLst>
              <a:ext uri="{FF2B5EF4-FFF2-40B4-BE49-F238E27FC236}">
                <a16:creationId xmlns:a16="http://schemas.microsoft.com/office/drawing/2014/main" id="{0166C751-50F5-8B4F-9A97-B83901E78B00}"/>
              </a:ext>
            </a:extLst>
          </p:cNvPr>
          <p:cNvSpPr>
            <a:spLocks noGrp="1"/>
          </p:cNvSpPr>
          <p:nvPr>
            <p:ph type="body" sz="quarter" idx="33" hasCustomPrompt="1"/>
          </p:nvPr>
        </p:nvSpPr>
        <p:spPr>
          <a:xfrm>
            <a:off x="613093" y="5576118"/>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Two</a:t>
            </a:r>
          </a:p>
        </p:txBody>
      </p:sp>
      <p:sp>
        <p:nvSpPr>
          <p:cNvPr id="58" name="Text Placeholder 6">
            <a:extLst>
              <a:ext uri="{FF2B5EF4-FFF2-40B4-BE49-F238E27FC236}">
                <a16:creationId xmlns:a16="http://schemas.microsoft.com/office/drawing/2014/main" id="{0D57825D-E522-644D-8F4A-0B77A7036EBF}"/>
              </a:ext>
            </a:extLst>
          </p:cNvPr>
          <p:cNvSpPr>
            <a:spLocks noGrp="1"/>
          </p:cNvSpPr>
          <p:nvPr>
            <p:ph type="body" sz="quarter" idx="35" hasCustomPrompt="1"/>
          </p:nvPr>
        </p:nvSpPr>
        <p:spPr>
          <a:xfrm>
            <a:off x="613093" y="5807027"/>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Three</a:t>
            </a:r>
          </a:p>
        </p:txBody>
      </p:sp>
      <p:sp>
        <p:nvSpPr>
          <p:cNvPr id="65" name="Text Placeholder 6">
            <a:extLst>
              <a:ext uri="{FF2B5EF4-FFF2-40B4-BE49-F238E27FC236}">
                <a16:creationId xmlns:a16="http://schemas.microsoft.com/office/drawing/2014/main" id="{715C6E1C-FC70-6A4E-8F12-8EFEDFF99F5A}"/>
              </a:ext>
            </a:extLst>
          </p:cNvPr>
          <p:cNvSpPr>
            <a:spLocks noGrp="1"/>
          </p:cNvSpPr>
          <p:nvPr>
            <p:ph type="body" sz="quarter" idx="40" hasCustomPrompt="1"/>
          </p:nvPr>
        </p:nvSpPr>
        <p:spPr>
          <a:xfrm>
            <a:off x="4393597" y="5039274"/>
            <a:ext cx="3200400" cy="227454"/>
          </a:xfrm>
        </p:spPr>
        <p:txBody>
          <a:bodyPr anchor="b"/>
          <a:lstStyle>
            <a:lvl1pPr algn="l">
              <a:lnSpc>
                <a:spcPct val="100000"/>
              </a:lnSpc>
              <a:spcBef>
                <a:spcPts val="0"/>
              </a:spcBef>
              <a:defRPr sz="1050">
                <a:solidFill>
                  <a:schemeClr val="bg2">
                    <a:lumMod val="25000"/>
                  </a:schemeClr>
                </a:solidFill>
              </a:defRPr>
            </a:lvl1pPr>
            <a:lvl5pPr>
              <a:defRPr/>
            </a:lvl5pPr>
          </a:lstStyle>
          <a:p>
            <a:pPr lvl="0"/>
            <a:r>
              <a:rPr lang="en-US" dirty="0"/>
              <a:t>STRATEGIC PRIORITIES</a:t>
            </a:r>
          </a:p>
        </p:txBody>
      </p:sp>
      <p:sp>
        <p:nvSpPr>
          <p:cNvPr id="61" name="Text Placeholder 6">
            <a:extLst>
              <a:ext uri="{FF2B5EF4-FFF2-40B4-BE49-F238E27FC236}">
                <a16:creationId xmlns:a16="http://schemas.microsoft.com/office/drawing/2014/main" id="{EBAAD5C6-0007-A84B-A2C2-FCC2F00B4295}"/>
              </a:ext>
            </a:extLst>
          </p:cNvPr>
          <p:cNvSpPr>
            <a:spLocks noGrp="1"/>
          </p:cNvSpPr>
          <p:nvPr>
            <p:ph type="body" sz="quarter" idx="36" hasCustomPrompt="1"/>
          </p:nvPr>
        </p:nvSpPr>
        <p:spPr>
          <a:xfrm>
            <a:off x="4400790" y="5327336"/>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One</a:t>
            </a:r>
          </a:p>
        </p:txBody>
      </p:sp>
      <p:sp>
        <p:nvSpPr>
          <p:cNvPr id="62" name="Text Placeholder 6">
            <a:extLst>
              <a:ext uri="{FF2B5EF4-FFF2-40B4-BE49-F238E27FC236}">
                <a16:creationId xmlns:a16="http://schemas.microsoft.com/office/drawing/2014/main" id="{A8B7A6ED-D85B-2E4C-BCD6-D130232A3F76}"/>
              </a:ext>
            </a:extLst>
          </p:cNvPr>
          <p:cNvSpPr>
            <a:spLocks noGrp="1"/>
          </p:cNvSpPr>
          <p:nvPr>
            <p:ph type="body" sz="quarter" idx="37" hasCustomPrompt="1"/>
          </p:nvPr>
        </p:nvSpPr>
        <p:spPr>
          <a:xfrm>
            <a:off x="4400790" y="5576718"/>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Two</a:t>
            </a:r>
          </a:p>
        </p:txBody>
      </p:sp>
      <p:sp>
        <p:nvSpPr>
          <p:cNvPr id="63" name="Text Placeholder 6">
            <a:extLst>
              <a:ext uri="{FF2B5EF4-FFF2-40B4-BE49-F238E27FC236}">
                <a16:creationId xmlns:a16="http://schemas.microsoft.com/office/drawing/2014/main" id="{C507BC1F-4225-8C48-9110-5D75D900FFC0}"/>
              </a:ext>
            </a:extLst>
          </p:cNvPr>
          <p:cNvSpPr>
            <a:spLocks noGrp="1"/>
          </p:cNvSpPr>
          <p:nvPr>
            <p:ph type="body" sz="quarter" idx="38" hasCustomPrompt="1"/>
          </p:nvPr>
        </p:nvSpPr>
        <p:spPr>
          <a:xfrm>
            <a:off x="4400790" y="5807627"/>
            <a:ext cx="3200400" cy="227454"/>
          </a:xfrm>
        </p:spPr>
        <p:txBody>
          <a:bodyPr anchor="b"/>
          <a:lstStyle>
            <a:lvl1pPr algn="l">
              <a:lnSpc>
                <a:spcPct val="100000"/>
              </a:lnSpc>
              <a:spcBef>
                <a:spcPts val="0"/>
              </a:spcBef>
              <a:defRPr sz="1000">
                <a:solidFill>
                  <a:schemeClr val="bg2">
                    <a:lumMod val="25000"/>
                  </a:schemeClr>
                </a:solidFill>
              </a:defRPr>
            </a:lvl1pPr>
            <a:lvl5pPr>
              <a:defRPr/>
            </a:lvl5pPr>
          </a:lstStyle>
          <a:p>
            <a:pPr lvl="0"/>
            <a:r>
              <a:rPr lang="en-US" dirty="0"/>
              <a:t>Product Three</a:t>
            </a:r>
          </a:p>
        </p:txBody>
      </p:sp>
      <p:sp>
        <p:nvSpPr>
          <p:cNvPr id="45" name="Picture Placeholder 8">
            <a:extLst>
              <a:ext uri="{FF2B5EF4-FFF2-40B4-BE49-F238E27FC236}">
                <a16:creationId xmlns:a16="http://schemas.microsoft.com/office/drawing/2014/main" id="{231A51E8-5046-A444-8DFA-A0B8E647C4F2}"/>
              </a:ext>
            </a:extLst>
          </p:cNvPr>
          <p:cNvSpPr>
            <a:spLocks noGrp="1"/>
          </p:cNvSpPr>
          <p:nvPr>
            <p:ph type="pic" sz="quarter" idx="25" hasCustomPrompt="1"/>
          </p:nvPr>
        </p:nvSpPr>
        <p:spPr>
          <a:xfrm>
            <a:off x="9207965" y="1600200"/>
            <a:ext cx="1841500" cy="660399"/>
          </a:xfrm>
        </p:spPr>
        <p:txBody>
          <a:bodyPr anchor="ctr"/>
          <a:lstStyle>
            <a:lvl1pPr algn="ctr">
              <a:lnSpc>
                <a:spcPct val="100000"/>
              </a:lnSpc>
              <a:spcBef>
                <a:spcPts val="0"/>
              </a:spcBef>
              <a:defRPr>
                <a:solidFill>
                  <a:schemeClr val="bg2">
                    <a:lumMod val="25000"/>
                  </a:schemeClr>
                </a:solidFill>
              </a:defRPr>
            </a:lvl1pPr>
          </a:lstStyle>
          <a:p>
            <a:r>
              <a:rPr lang="en-US" dirty="0"/>
              <a:t>Insert Logo here</a:t>
            </a:r>
          </a:p>
        </p:txBody>
      </p:sp>
      <p:sp>
        <p:nvSpPr>
          <p:cNvPr id="44" name="Text Placeholder 10">
            <a:extLst>
              <a:ext uri="{FF2B5EF4-FFF2-40B4-BE49-F238E27FC236}">
                <a16:creationId xmlns:a16="http://schemas.microsoft.com/office/drawing/2014/main" id="{81E8E56D-8554-4E46-BBBC-E98827D1EE1F}"/>
              </a:ext>
            </a:extLst>
          </p:cNvPr>
          <p:cNvSpPr>
            <a:spLocks noGrp="1"/>
          </p:cNvSpPr>
          <p:nvPr>
            <p:ph type="body" sz="quarter" idx="27" hasCustomPrompt="1"/>
          </p:nvPr>
        </p:nvSpPr>
        <p:spPr>
          <a:xfrm>
            <a:off x="8509465" y="2347933"/>
            <a:ext cx="3206750" cy="241300"/>
          </a:xfrm>
        </p:spPr>
        <p:txBody>
          <a:bodyPr anchor="ctr"/>
          <a:lstStyle>
            <a:lvl1pPr algn="ctr">
              <a:lnSpc>
                <a:spcPct val="100000"/>
              </a:lnSpc>
              <a:spcBef>
                <a:spcPts val="0"/>
              </a:spcBef>
              <a:defRPr sz="1200">
                <a:solidFill>
                  <a:schemeClr val="bg2">
                    <a:lumMod val="25000"/>
                  </a:schemeClr>
                </a:solidFill>
              </a:defRPr>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Location</a:t>
            </a:r>
          </a:p>
        </p:txBody>
      </p:sp>
      <p:sp>
        <p:nvSpPr>
          <p:cNvPr id="43" name="Text Placeholder 10">
            <a:extLst>
              <a:ext uri="{FF2B5EF4-FFF2-40B4-BE49-F238E27FC236}">
                <a16:creationId xmlns:a16="http://schemas.microsoft.com/office/drawing/2014/main" id="{59903D24-0D11-174E-9765-B2914D00A88C}"/>
              </a:ext>
            </a:extLst>
          </p:cNvPr>
          <p:cNvSpPr>
            <a:spLocks noGrp="1"/>
          </p:cNvSpPr>
          <p:nvPr>
            <p:ph type="body" sz="quarter" idx="28" hasCustomPrompt="1"/>
          </p:nvPr>
        </p:nvSpPr>
        <p:spPr>
          <a:xfrm>
            <a:off x="8509465" y="2647290"/>
            <a:ext cx="3206750" cy="241300"/>
          </a:xfrm>
        </p:spPr>
        <p:txBody>
          <a:bodyPr anchor="ctr"/>
          <a:lstStyle>
            <a:lvl1pPr algn="ctr">
              <a:lnSpc>
                <a:spcPct val="100000"/>
              </a:lnSpc>
              <a:spcBef>
                <a:spcPts val="0"/>
              </a:spcBef>
              <a:defRPr sz="1200">
                <a:solidFill>
                  <a:schemeClr val="bg2">
                    <a:lumMod val="25000"/>
                  </a:schemeClr>
                </a:solidFill>
              </a:defRPr>
            </a:lvl1pPr>
            <a:lvl2pPr marL="0" indent="0" algn="ctr">
              <a:buFont typeface="Open Sans" panose="020B0606030504020204" pitchFamily="34" charset="0"/>
              <a:buChar char="​"/>
              <a:defRPr sz="1200">
                <a:solidFill>
                  <a:schemeClr val="accent1"/>
                </a:solidFill>
              </a:defRPr>
            </a:lvl2pPr>
            <a:lvl3pPr marL="0" indent="0" algn="ctr">
              <a:buFont typeface="Open Sans" panose="020B0606030504020204" pitchFamily="34" charset="0"/>
              <a:buChar char="​"/>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Industry</a:t>
            </a:r>
          </a:p>
        </p:txBody>
      </p:sp>
      <p:sp>
        <p:nvSpPr>
          <p:cNvPr id="42" name="Picture Placeholder 5">
            <a:extLst>
              <a:ext uri="{FF2B5EF4-FFF2-40B4-BE49-F238E27FC236}">
                <a16:creationId xmlns:a16="http://schemas.microsoft.com/office/drawing/2014/main" id="{2EDE5296-3D34-0C47-A404-38FF5A22C6D8}"/>
              </a:ext>
            </a:extLst>
          </p:cNvPr>
          <p:cNvSpPr>
            <a:spLocks noGrp="1"/>
          </p:cNvSpPr>
          <p:nvPr>
            <p:ph type="pic" sz="quarter" idx="24"/>
          </p:nvPr>
        </p:nvSpPr>
        <p:spPr>
          <a:xfrm>
            <a:off x="8515815" y="2971800"/>
            <a:ext cx="3194050" cy="1828800"/>
          </a:xfrm>
        </p:spPr>
        <p:txBody>
          <a:bodyPr/>
          <a:lstStyle>
            <a:lvl1pPr>
              <a:lnSpc>
                <a:spcPct val="100000"/>
              </a:lnSpc>
              <a:spcBef>
                <a:spcPts val="0"/>
              </a:spcBef>
              <a:defRPr>
                <a:solidFill>
                  <a:schemeClr val="bg2">
                    <a:lumMod val="25000"/>
                  </a:schemeClr>
                </a:solidFill>
              </a:defRPr>
            </a:lvl1pPr>
          </a:lstStyle>
          <a:p>
            <a:r>
              <a:rPr lang="en-US" dirty="0"/>
              <a:t>Click icon to add picture</a:t>
            </a:r>
          </a:p>
        </p:txBody>
      </p:sp>
      <p:sp>
        <p:nvSpPr>
          <p:cNvPr id="41" name="Text Placeholder 10">
            <a:extLst>
              <a:ext uri="{FF2B5EF4-FFF2-40B4-BE49-F238E27FC236}">
                <a16:creationId xmlns:a16="http://schemas.microsoft.com/office/drawing/2014/main" id="{C7B1EDB8-ADF5-9C41-B4C4-26AA9C0B9D24}"/>
              </a:ext>
            </a:extLst>
          </p:cNvPr>
          <p:cNvSpPr>
            <a:spLocks noGrp="1"/>
          </p:cNvSpPr>
          <p:nvPr>
            <p:ph type="body" sz="quarter" idx="26" hasCustomPrompt="1"/>
          </p:nvPr>
        </p:nvSpPr>
        <p:spPr>
          <a:xfrm>
            <a:off x="8515815" y="5022214"/>
            <a:ext cx="3200400" cy="1153795"/>
          </a:xfrm>
        </p:spPr>
        <p:txBody>
          <a:bodyPr/>
          <a:lstStyle>
            <a:lvl1pPr algn="ctr">
              <a:lnSpc>
                <a:spcPct val="100000"/>
              </a:lnSpc>
              <a:spcBef>
                <a:spcPts val="0"/>
              </a:spcBef>
              <a:defRPr sz="1400">
                <a:solidFill>
                  <a:schemeClr val="bg2">
                    <a:lumMod val="25000"/>
                  </a:schemeClr>
                </a:solidFill>
              </a:defRPr>
            </a:lvl1pPr>
            <a:lvl2pPr marL="0" indent="0" algn="ctr">
              <a:lnSpc>
                <a:spcPct val="100000"/>
              </a:lnSpc>
              <a:spcBef>
                <a:spcPts val="0"/>
              </a:spcBef>
              <a:buFont typeface="Open Sans" panose="020B0606030504020204" pitchFamily="34" charset="0"/>
              <a:buChar char="​"/>
              <a:defRPr sz="1200">
                <a:solidFill>
                  <a:schemeClr val="bg2">
                    <a:lumMod val="25000"/>
                  </a:schemeClr>
                </a:solidFill>
              </a:defRPr>
            </a:lvl2pPr>
            <a:lvl3pPr marL="0" indent="0" algn="ctr">
              <a:buFont typeface="Open Sans" panose="020B0606030504020204" pitchFamily="34" charset="0"/>
              <a:buNone/>
              <a:defRPr sz="1200">
                <a:solidFill>
                  <a:schemeClr val="accent1"/>
                </a:solidFill>
              </a:defRPr>
            </a:lvl3pPr>
            <a:lvl4pPr marL="0" indent="0" algn="ctr">
              <a:buFont typeface="Open Sans" panose="020B0606030504020204" pitchFamily="34" charset="0"/>
              <a:buChar char="​"/>
              <a:defRPr sz="1200">
                <a:solidFill>
                  <a:schemeClr val="accent1"/>
                </a:solidFill>
              </a:defRPr>
            </a:lvl4pPr>
            <a:lvl5pPr marL="0" indent="0" algn="ctr">
              <a:buFont typeface="Open Sans" panose="020B0606030504020204" pitchFamily="34" charset="0"/>
              <a:buChar char="​"/>
              <a:defRPr sz="1200">
                <a:solidFill>
                  <a:schemeClr val="accent1"/>
                </a:solidFill>
              </a:defRPr>
            </a:lvl5pPr>
          </a:lstStyle>
          <a:p>
            <a:pPr lvl="0"/>
            <a:r>
              <a:rPr lang="en-US" dirty="0"/>
              <a:t>Click to add text</a:t>
            </a:r>
          </a:p>
          <a:p>
            <a:pPr lvl="1"/>
            <a:r>
              <a:rPr lang="en-US" dirty="0"/>
              <a:t>Second level</a:t>
            </a:r>
          </a:p>
        </p:txBody>
      </p:sp>
      <p:sp>
        <p:nvSpPr>
          <p:cNvPr id="33" name="page number">
            <a:extLst>
              <a:ext uri="{FF2B5EF4-FFF2-40B4-BE49-F238E27FC236}">
                <a16:creationId xmlns:a16="http://schemas.microsoft.com/office/drawing/2014/main" id="{CB20449E-0760-3743-8E7C-7D6BA7165F7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66548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C5A99F-0678-4DC4-A266-1AD031E9C8E4}"/>
              </a:ext>
            </a:extLst>
          </p:cNvPr>
          <p:cNvSpPr>
            <a:spLocks noGrp="1"/>
          </p:cNvSpPr>
          <p:nvPr>
            <p:ph type="title" hasCustomPrompt="1"/>
          </p:nvPr>
        </p:nvSpPr>
        <p:spPr/>
        <p:txBody>
          <a:bodyPr/>
          <a:lstStyle>
            <a:lvl1pPr>
              <a:defRPr>
                <a:solidFill>
                  <a:schemeClr val="accent1"/>
                </a:solidFill>
              </a:defRPr>
            </a:lvl1pPr>
          </a:lstStyle>
          <a:p>
            <a:r>
              <a:rPr lang="en-US" dirty="0"/>
              <a:t>Three Icon Placeholders with Text Descriptions</a:t>
            </a:r>
          </a:p>
        </p:txBody>
      </p:sp>
      <p:sp>
        <p:nvSpPr>
          <p:cNvPr id="12" name="Subtitle 2">
            <a:extLst>
              <a:ext uri="{FF2B5EF4-FFF2-40B4-BE49-F238E27FC236}">
                <a16:creationId xmlns:a16="http://schemas.microsoft.com/office/drawing/2014/main" id="{4EBF1472-E940-4CC7-B5D3-349346A425A8}"/>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1" name="Oval 20">
            <a:extLst>
              <a:ext uri="{FF2B5EF4-FFF2-40B4-BE49-F238E27FC236}">
                <a16:creationId xmlns:a16="http://schemas.microsoft.com/office/drawing/2014/main" id="{B1C210DC-5DBB-4F0D-875F-CD8AAAB938CE}"/>
              </a:ext>
              <a:ext uri="{C183D7F6-B498-43B3-948B-1728B52AA6E4}">
                <adec:decorative xmlns:adec="http://schemas.microsoft.com/office/drawing/2017/decorative" val="1"/>
              </a:ext>
            </a:extLst>
          </p:cNvPr>
          <p:cNvSpPr/>
          <p:nvPr userDrawn="1"/>
        </p:nvSpPr>
        <p:spPr bwMode="gray">
          <a:xfrm>
            <a:off x="1981877" y="2055429"/>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3" name="Text Placeholder 3">
            <a:extLst>
              <a:ext uri="{FF2B5EF4-FFF2-40B4-BE49-F238E27FC236}">
                <a16:creationId xmlns:a16="http://schemas.microsoft.com/office/drawing/2014/main" id="{83C9F48F-8CFB-DD45-AE7E-6A5DE26F9510}"/>
              </a:ext>
            </a:extLst>
          </p:cNvPr>
          <p:cNvSpPr>
            <a:spLocks noGrp="1"/>
          </p:cNvSpPr>
          <p:nvPr>
            <p:ph type="body" sz="quarter" idx="21" hasCustomPrompt="1"/>
          </p:nvPr>
        </p:nvSpPr>
        <p:spPr>
          <a:xfrm>
            <a:off x="2188103" y="2419650"/>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4" name="Text Placeholder 3">
            <a:extLst>
              <a:ext uri="{FF2B5EF4-FFF2-40B4-BE49-F238E27FC236}">
                <a16:creationId xmlns:a16="http://schemas.microsoft.com/office/drawing/2014/main" id="{B9CC9B40-9AF4-4EF7-8384-2ACE79EA95C9}"/>
              </a:ext>
            </a:extLst>
          </p:cNvPr>
          <p:cNvSpPr>
            <a:spLocks noGrp="1"/>
          </p:cNvSpPr>
          <p:nvPr>
            <p:ph type="body" sz="quarter" idx="18" hasCustomPrompt="1"/>
          </p:nvPr>
        </p:nvSpPr>
        <p:spPr>
          <a:xfrm>
            <a:off x="1525905" y="4267940"/>
            <a:ext cx="2744788"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23" name="Oval 22">
            <a:extLst>
              <a:ext uri="{FF2B5EF4-FFF2-40B4-BE49-F238E27FC236}">
                <a16:creationId xmlns:a16="http://schemas.microsoft.com/office/drawing/2014/main" id="{6FECF9D0-D7A8-43DD-B38D-E1090C0B322F}"/>
              </a:ext>
              <a:ext uri="{C183D7F6-B498-43B3-948B-1728B52AA6E4}">
                <adec:decorative xmlns:adec="http://schemas.microsoft.com/office/drawing/2017/decorative" val="1"/>
              </a:ext>
            </a:extLst>
          </p:cNvPr>
          <p:cNvSpPr/>
          <p:nvPr userDrawn="1"/>
        </p:nvSpPr>
        <p:spPr bwMode="gray">
          <a:xfrm>
            <a:off x="5184924" y="2055429"/>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 Placeholder 3">
            <a:extLst>
              <a:ext uri="{FF2B5EF4-FFF2-40B4-BE49-F238E27FC236}">
                <a16:creationId xmlns:a16="http://schemas.microsoft.com/office/drawing/2014/main" id="{04DBEFEC-821B-4F4E-8D5E-E6843BF1AEAD}"/>
              </a:ext>
            </a:extLst>
          </p:cNvPr>
          <p:cNvSpPr>
            <a:spLocks noGrp="1"/>
          </p:cNvSpPr>
          <p:nvPr>
            <p:ph type="body" sz="quarter" idx="22" hasCustomPrompt="1"/>
          </p:nvPr>
        </p:nvSpPr>
        <p:spPr>
          <a:xfrm>
            <a:off x="5408612" y="2419650"/>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4" name="Text Placeholder 3">
            <a:extLst>
              <a:ext uri="{FF2B5EF4-FFF2-40B4-BE49-F238E27FC236}">
                <a16:creationId xmlns:a16="http://schemas.microsoft.com/office/drawing/2014/main" id="{D69CA39A-E967-4A68-A944-35C345A456D5}"/>
              </a:ext>
            </a:extLst>
          </p:cNvPr>
          <p:cNvSpPr>
            <a:spLocks noGrp="1"/>
          </p:cNvSpPr>
          <p:nvPr>
            <p:ph type="body" sz="quarter" idx="19" hasCustomPrompt="1"/>
          </p:nvPr>
        </p:nvSpPr>
        <p:spPr>
          <a:xfrm>
            <a:off x="4721225" y="4267940"/>
            <a:ext cx="2744788"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22" name="Oval 21">
            <a:extLst>
              <a:ext uri="{FF2B5EF4-FFF2-40B4-BE49-F238E27FC236}">
                <a16:creationId xmlns:a16="http://schemas.microsoft.com/office/drawing/2014/main" id="{446F04B0-7860-407F-85B7-42E38FAFE34B}"/>
              </a:ext>
              <a:ext uri="{C183D7F6-B498-43B3-948B-1728B52AA6E4}">
                <adec:decorative xmlns:adec="http://schemas.microsoft.com/office/drawing/2017/decorative" val="1"/>
              </a:ext>
            </a:extLst>
          </p:cNvPr>
          <p:cNvSpPr/>
          <p:nvPr userDrawn="1"/>
        </p:nvSpPr>
        <p:spPr bwMode="gray">
          <a:xfrm>
            <a:off x="8389301" y="2055429"/>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 Placeholder 3">
            <a:extLst>
              <a:ext uri="{FF2B5EF4-FFF2-40B4-BE49-F238E27FC236}">
                <a16:creationId xmlns:a16="http://schemas.microsoft.com/office/drawing/2014/main" id="{41A16A22-350B-4B24-A3CD-4D5DE470DEEB}"/>
              </a:ext>
            </a:extLst>
          </p:cNvPr>
          <p:cNvSpPr>
            <a:spLocks noGrp="1"/>
          </p:cNvSpPr>
          <p:nvPr>
            <p:ph type="body" sz="quarter" idx="20" hasCustomPrompt="1"/>
          </p:nvPr>
        </p:nvSpPr>
        <p:spPr>
          <a:xfrm>
            <a:off x="7923213" y="4267940"/>
            <a:ext cx="2744788"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 here</a:t>
            </a:r>
          </a:p>
          <a:p>
            <a:pPr lvl="1"/>
            <a:r>
              <a:rPr lang="en-US" dirty="0"/>
              <a:t>Second level</a:t>
            </a:r>
          </a:p>
        </p:txBody>
      </p:sp>
      <p:sp>
        <p:nvSpPr>
          <p:cNvPr id="17" name="Text Placeholder 3">
            <a:extLst>
              <a:ext uri="{FF2B5EF4-FFF2-40B4-BE49-F238E27FC236}">
                <a16:creationId xmlns:a16="http://schemas.microsoft.com/office/drawing/2014/main" id="{0545A424-E307-E14F-A89B-1A531D114FD0}"/>
              </a:ext>
            </a:extLst>
          </p:cNvPr>
          <p:cNvSpPr>
            <a:spLocks noGrp="1"/>
          </p:cNvSpPr>
          <p:nvPr>
            <p:ph type="body" sz="quarter" idx="23" hasCustomPrompt="1"/>
          </p:nvPr>
        </p:nvSpPr>
        <p:spPr>
          <a:xfrm>
            <a:off x="8609012" y="2419650"/>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9" name="page number">
            <a:extLst>
              <a:ext uri="{FF2B5EF4-FFF2-40B4-BE49-F238E27FC236}">
                <a16:creationId xmlns:a16="http://schemas.microsoft.com/office/drawing/2014/main" id="{6122FC91-666D-7A42-9D21-9800CF4E3706}"/>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41536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ED71B-2619-4816-B753-5E850ED08FBC}"/>
              </a:ext>
            </a:extLst>
          </p:cNvPr>
          <p:cNvSpPr>
            <a:spLocks noGrp="1"/>
          </p:cNvSpPr>
          <p:nvPr>
            <p:ph type="title" hasCustomPrompt="1"/>
          </p:nvPr>
        </p:nvSpPr>
        <p:spPr/>
        <p:txBody>
          <a:bodyPr/>
          <a:lstStyle>
            <a:lvl1pPr>
              <a:defRPr>
                <a:solidFill>
                  <a:schemeClr val="accent1"/>
                </a:solidFill>
              </a:defRPr>
            </a:lvl1pPr>
          </a:lstStyle>
          <a:p>
            <a:r>
              <a:rPr lang="en-US" dirty="0"/>
              <a:t>Four Icon Placeholders with Text Descriptions</a:t>
            </a:r>
          </a:p>
        </p:txBody>
      </p:sp>
      <p:sp>
        <p:nvSpPr>
          <p:cNvPr id="14" name="Subtitle 2">
            <a:extLst>
              <a:ext uri="{FF2B5EF4-FFF2-40B4-BE49-F238E27FC236}">
                <a16:creationId xmlns:a16="http://schemas.microsoft.com/office/drawing/2014/main" id="{BB679D5C-AEFA-4052-96E3-7DF67D7C105A}"/>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84" name="Oval 83">
            <a:extLst>
              <a:ext uri="{FF2B5EF4-FFF2-40B4-BE49-F238E27FC236}">
                <a16:creationId xmlns:a16="http://schemas.microsoft.com/office/drawing/2014/main" id="{085441A7-EBA5-4ABB-8D29-CE4338F0F9B5}"/>
              </a:ext>
              <a:ext uri="{C183D7F6-B498-43B3-948B-1728B52AA6E4}">
                <adec:decorative xmlns:adec="http://schemas.microsoft.com/office/drawing/2017/decorative" val="1"/>
              </a:ext>
            </a:extLst>
          </p:cNvPr>
          <p:cNvSpPr/>
          <p:nvPr userDrawn="1"/>
        </p:nvSpPr>
        <p:spPr bwMode="gray">
          <a:xfrm>
            <a:off x="1065749" y="2060872"/>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3" name="Text Placeholder 3">
            <a:extLst>
              <a:ext uri="{FF2B5EF4-FFF2-40B4-BE49-F238E27FC236}">
                <a16:creationId xmlns:a16="http://schemas.microsoft.com/office/drawing/2014/main" id="{372EA9D9-DD59-0A4A-94D5-AC136E79CD72}"/>
              </a:ext>
            </a:extLst>
          </p:cNvPr>
          <p:cNvSpPr>
            <a:spLocks noGrp="1"/>
          </p:cNvSpPr>
          <p:nvPr>
            <p:ph type="body" sz="quarter" idx="23" hasCustomPrompt="1"/>
          </p:nvPr>
        </p:nvSpPr>
        <p:spPr>
          <a:xfrm>
            <a:off x="1273703" y="2425093"/>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5" name="Text Placeholder 3">
            <a:extLst>
              <a:ext uri="{FF2B5EF4-FFF2-40B4-BE49-F238E27FC236}">
                <a16:creationId xmlns:a16="http://schemas.microsoft.com/office/drawing/2014/main" id="{83A73281-E5F0-4C3B-BE4E-A12D56CC1003}"/>
              </a:ext>
            </a:extLst>
          </p:cNvPr>
          <p:cNvSpPr>
            <a:spLocks noGrp="1"/>
          </p:cNvSpPr>
          <p:nvPr>
            <p:ph type="body" sz="quarter" idx="19" hasCustomPrompt="1"/>
          </p:nvPr>
        </p:nvSpPr>
        <p:spPr>
          <a:xfrm>
            <a:off x="842673" y="4269508"/>
            <a:ext cx="2286000" cy="1458912"/>
          </a:xfrm>
        </p:spPr>
        <p:txBody>
          <a:bodyPr/>
          <a:lstStyle>
            <a:lvl1pPr algn="ctr">
              <a:lnSpc>
                <a:spcPct val="100000"/>
              </a:lnSpc>
              <a:spcBef>
                <a:spcPts val="600"/>
              </a:spcBef>
              <a:defRPr sz="2400">
                <a:solidFill>
                  <a:schemeClr val="accent5"/>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7" name="Oval 86">
            <a:extLst>
              <a:ext uri="{FF2B5EF4-FFF2-40B4-BE49-F238E27FC236}">
                <a16:creationId xmlns:a16="http://schemas.microsoft.com/office/drawing/2014/main" id="{45D908EF-1F96-4808-A8DB-F55AB9E8E436}"/>
              </a:ext>
              <a:ext uri="{C183D7F6-B498-43B3-948B-1728B52AA6E4}">
                <adec:decorative xmlns:adec="http://schemas.microsoft.com/office/drawing/2017/decorative" val="1"/>
              </a:ext>
            </a:extLst>
          </p:cNvPr>
          <p:cNvSpPr/>
          <p:nvPr userDrawn="1"/>
        </p:nvSpPr>
        <p:spPr bwMode="gray">
          <a:xfrm>
            <a:off x="3806932" y="2060872"/>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6" name="Text Placeholder 3">
            <a:extLst>
              <a:ext uri="{FF2B5EF4-FFF2-40B4-BE49-F238E27FC236}">
                <a16:creationId xmlns:a16="http://schemas.microsoft.com/office/drawing/2014/main" id="{F7F1E977-D1E8-7040-8576-578BD8CB8424}"/>
              </a:ext>
            </a:extLst>
          </p:cNvPr>
          <p:cNvSpPr>
            <a:spLocks noGrp="1"/>
          </p:cNvSpPr>
          <p:nvPr>
            <p:ph type="body" sz="quarter" idx="24" hasCustomPrompt="1"/>
          </p:nvPr>
        </p:nvSpPr>
        <p:spPr>
          <a:xfrm>
            <a:off x="4000597" y="2425093"/>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1" name="Text Placeholder 3">
            <a:extLst>
              <a:ext uri="{FF2B5EF4-FFF2-40B4-BE49-F238E27FC236}">
                <a16:creationId xmlns:a16="http://schemas.microsoft.com/office/drawing/2014/main" id="{70078EAE-661A-4C72-917B-F0225239F68A}"/>
              </a:ext>
            </a:extLst>
          </p:cNvPr>
          <p:cNvSpPr>
            <a:spLocks noGrp="1"/>
          </p:cNvSpPr>
          <p:nvPr>
            <p:ph type="body" sz="quarter" idx="20" hasCustomPrompt="1"/>
          </p:nvPr>
        </p:nvSpPr>
        <p:spPr>
          <a:xfrm>
            <a:off x="3579813" y="4269508"/>
            <a:ext cx="2286000" cy="1458912"/>
          </a:xfrm>
        </p:spPr>
        <p:txBody>
          <a:bodyPr/>
          <a:lstStyle>
            <a:lvl1pPr algn="ctr">
              <a:lnSpc>
                <a:spcPct val="100000"/>
              </a:lnSpc>
              <a:spcBef>
                <a:spcPts val="600"/>
              </a:spcBef>
              <a:defRPr sz="2400">
                <a:solidFill>
                  <a:schemeClr val="accent1"/>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6" name="Oval 85">
            <a:extLst>
              <a:ext uri="{FF2B5EF4-FFF2-40B4-BE49-F238E27FC236}">
                <a16:creationId xmlns:a16="http://schemas.microsoft.com/office/drawing/2014/main" id="{5670C03F-6336-45E3-A9F4-0CD130D80D1B}"/>
              </a:ext>
              <a:ext uri="{C183D7F6-B498-43B3-948B-1728B52AA6E4}">
                <adec:decorative xmlns:adec="http://schemas.microsoft.com/office/drawing/2017/decorative" val="1"/>
              </a:ext>
            </a:extLst>
          </p:cNvPr>
          <p:cNvSpPr/>
          <p:nvPr userDrawn="1"/>
        </p:nvSpPr>
        <p:spPr bwMode="gray">
          <a:xfrm>
            <a:off x="6562100" y="2060872"/>
            <a:ext cx="1828959" cy="1828959"/>
          </a:xfrm>
          <a:prstGeom prst="ellipse">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7" name="Text Placeholder 3">
            <a:extLst>
              <a:ext uri="{FF2B5EF4-FFF2-40B4-BE49-F238E27FC236}">
                <a16:creationId xmlns:a16="http://schemas.microsoft.com/office/drawing/2014/main" id="{6B608689-50E6-784F-8AFD-D13D124BAA5B}"/>
              </a:ext>
            </a:extLst>
          </p:cNvPr>
          <p:cNvSpPr>
            <a:spLocks noGrp="1"/>
          </p:cNvSpPr>
          <p:nvPr>
            <p:ph type="body" sz="quarter" idx="25" hasCustomPrompt="1"/>
          </p:nvPr>
        </p:nvSpPr>
        <p:spPr>
          <a:xfrm>
            <a:off x="6772120" y="2425093"/>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2" name="Text Placeholder 3">
            <a:extLst>
              <a:ext uri="{FF2B5EF4-FFF2-40B4-BE49-F238E27FC236}">
                <a16:creationId xmlns:a16="http://schemas.microsoft.com/office/drawing/2014/main" id="{566D6B40-9CB0-4B56-A3E1-9A7F945F094A}"/>
              </a:ext>
            </a:extLst>
          </p:cNvPr>
          <p:cNvSpPr>
            <a:spLocks noGrp="1"/>
          </p:cNvSpPr>
          <p:nvPr>
            <p:ph type="body" sz="quarter" idx="21" hasCustomPrompt="1"/>
          </p:nvPr>
        </p:nvSpPr>
        <p:spPr>
          <a:xfrm>
            <a:off x="6323013" y="4269508"/>
            <a:ext cx="2286000" cy="1458912"/>
          </a:xfrm>
        </p:spPr>
        <p:txBody>
          <a:bodyPr/>
          <a:lstStyle>
            <a:lvl1pPr algn="ctr">
              <a:lnSpc>
                <a:spcPct val="100000"/>
              </a:lnSpc>
              <a:spcBef>
                <a:spcPts val="600"/>
              </a:spcBef>
              <a:defRPr sz="2400">
                <a:solidFill>
                  <a:schemeClr val="accent2"/>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85" name="Oval 84">
            <a:extLst>
              <a:ext uri="{FF2B5EF4-FFF2-40B4-BE49-F238E27FC236}">
                <a16:creationId xmlns:a16="http://schemas.microsoft.com/office/drawing/2014/main" id="{3019BB56-AE7C-42CA-A8FF-432F4F176B8B}"/>
              </a:ext>
              <a:ext uri="{C183D7F6-B498-43B3-948B-1728B52AA6E4}">
                <adec:decorative xmlns:adec="http://schemas.microsoft.com/office/drawing/2017/decorative" val="1"/>
              </a:ext>
            </a:extLst>
          </p:cNvPr>
          <p:cNvSpPr/>
          <p:nvPr userDrawn="1"/>
        </p:nvSpPr>
        <p:spPr bwMode="gray">
          <a:xfrm>
            <a:off x="9302132" y="2060872"/>
            <a:ext cx="1828959" cy="1828959"/>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Text Placeholder 3">
            <a:extLst>
              <a:ext uri="{FF2B5EF4-FFF2-40B4-BE49-F238E27FC236}">
                <a16:creationId xmlns:a16="http://schemas.microsoft.com/office/drawing/2014/main" id="{290217BC-3881-DF41-A8F3-900AF04F1B7D}"/>
              </a:ext>
            </a:extLst>
          </p:cNvPr>
          <p:cNvSpPr>
            <a:spLocks noGrp="1"/>
          </p:cNvSpPr>
          <p:nvPr>
            <p:ph type="body" sz="quarter" idx="26" hasCustomPrompt="1"/>
          </p:nvPr>
        </p:nvSpPr>
        <p:spPr>
          <a:xfrm>
            <a:off x="9538248" y="2425093"/>
            <a:ext cx="1396669" cy="1100516"/>
          </a:xfrm>
        </p:spPr>
        <p:txBody>
          <a:bodyPr anchor="ctr" anchorCtr="0"/>
          <a:lstStyle>
            <a:lvl1pPr algn="ctr">
              <a:lnSpc>
                <a:spcPct val="100000"/>
              </a:lnSpc>
              <a:spcBef>
                <a:spcPts val="600"/>
              </a:spcBef>
              <a:defRPr sz="18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3" name="Text Placeholder 3">
            <a:extLst>
              <a:ext uri="{FF2B5EF4-FFF2-40B4-BE49-F238E27FC236}">
                <a16:creationId xmlns:a16="http://schemas.microsoft.com/office/drawing/2014/main" id="{16F5CA9C-E491-4F70-B6EE-A50641060112}"/>
              </a:ext>
            </a:extLst>
          </p:cNvPr>
          <p:cNvSpPr>
            <a:spLocks noGrp="1"/>
          </p:cNvSpPr>
          <p:nvPr>
            <p:ph type="body" sz="quarter" idx="22" hasCustomPrompt="1"/>
          </p:nvPr>
        </p:nvSpPr>
        <p:spPr>
          <a:xfrm>
            <a:off x="9066213" y="4269508"/>
            <a:ext cx="2286000" cy="1458912"/>
          </a:xfrm>
        </p:spPr>
        <p:txBody>
          <a:bodyPr/>
          <a:lstStyle>
            <a:lvl1pPr algn="ctr">
              <a:lnSpc>
                <a:spcPct val="100000"/>
              </a:lnSpc>
              <a:spcBef>
                <a:spcPts val="600"/>
              </a:spcBef>
              <a:defRPr sz="2400">
                <a:solidFill>
                  <a:schemeClr val="accent3"/>
                </a:solidFill>
              </a:defRPr>
            </a:lvl1pPr>
            <a:lvl2pPr marL="0" indent="0" algn="ctr">
              <a:lnSpc>
                <a:spcPct val="100000"/>
              </a:lnSpc>
              <a:spcBef>
                <a:spcPts val="600"/>
              </a:spcBef>
              <a:buFont typeface="Open Sans" panose="020B0606030504020204" pitchFamily="34" charset="0"/>
              <a:buChar char="​"/>
              <a:defRPr>
                <a:solidFill>
                  <a:schemeClr val="bg2">
                    <a:lumMod val="25000"/>
                  </a:schemeClr>
                </a:solidFill>
              </a:defRPr>
            </a:lvl2pPr>
          </a:lstStyle>
          <a:p>
            <a:pPr lvl="0"/>
            <a:r>
              <a:rPr lang="en-US" dirty="0"/>
              <a:t>Click to add text</a:t>
            </a:r>
          </a:p>
          <a:p>
            <a:pPr lvl="1"/>
            <a:r>
              <a:rPr lang="en-US" dirty="0"/>
              <a:t>Second level</a:t>
            </a:r>
          </a:p>
        </p:txBody>
      </p:sp>
      <p:sp>
        <p:nvSpPr>
          <p:cNvPr id="20" name="page number">
            <a:extLst>
              <a:ext uri="{FF2B5EF4-FFF2-40B4-BE49-F238E27FC236}">
                <a16:creationId xmlns:a16="http://schemas.microsoft.com/office/drawing/2014/main" id="{1D45AB97-9B77-2244-B7BA-E18EA4CD43E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683763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ve Icon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Five Icon Placeholders with Text Descriptions</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2" name="Oval 21">
            <a:extLst>
              <a:ext uri="{FF2B5EF4-FFF2-40B4-BE49-F238E27FC236}">
                <a16:creationId xmlns:a16="http://schemas.microsoft.com/office/drawing/2014/main" id="{A1FDF9D3-5B68-4A75-97BF-2C5113CFAA66}"/>
              </a:ext>
              <a:ext uri="{C183D7F6-B498-43B3-948B-1728B52AA6E4}">
                <adec:decorative xmlns:adec="http://schemas.microsoft.com/office/drawing/2017/decorative" val="1"/>
              </a:ext>
            </a:extLst>
          </p:cNvPr>
          <p:cNvSpPr/>
          <p:nvPr userDrawn="1"/>
        </p:nvSpPr>
        <p:spPr bwMode="gray">
          <a:xfrm>
            <a:off x="609800" y="2064663"/>
            <a:ext cx="1828959" cy="1828959"/>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4"/>
              </a:solidFill>
            </a:endParaRPr>
          </a:p>
        </p:txBody>
      </p:sp>
      <p:sp>
        <p:nvSpPr>
          <p:cNvPr id="15" name="Text Placeholder 3">
            <a:extLst>
              <a:ext uri="{FF2B5EF4-FFF2-40B4-BE49-F238E27FC236}">
                <a16:creationId xmlns:a16="http://schemas.microsoft.com/office/drawing/2014/main" id="{AE3C6552-FD35-F64A-AB25-15819DA5EE24}"/>
              </a:ext>
            </a:extLst>
          </p:cNvPr>
          <p:cNvSpPr>
            <a:spLocks noGrp="1"/>
          </p:cNvSpPr>
          <p:nvPr>
            <p:ph type="body" sz="quarter" idx="24" hasCustomPrompt="1"/>
          </p:nvPr>
        </p:nvSpPr>
        <p:spPr>
          <a:xfrm>
            <a:off x="820549" y="2428884"/>
            <a:ext cx="1396669" cy="1100516"/>
          </a:xfrm>
        </p:spPr>
        <p:txBody>
          <a:bodyPr anchor="ctr" anchorCtr="0"/>
          <a:lstStyle>
            <a:lvl1pPr algn="ctr">
              <a:lnSpc>
                <a:spcPct val="100000"/>
              </a:lnSpc>
              <a:spcBef>
                <a:spcPts val="600"/>
              </a:spcBef>
              <a:defRPr sz="1800">
                <a:solidFill>
                  <a:schemeClr val="accent5"/>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610850" y="4282873"/>
            <a:ext cx="1828800" cy="1458912"/>
          </a:xfrm>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5" name="Oval 24">
            <a:extLst>
              <a:ext uri="{FF2B5EF4-FFF2-40B4-BE49-F238E27FC236}">
                <a16:creationId xmlns:a16="http://schemas.microsoft.com/office/drawing/2014/main" id="{AF79E162-3D8F-4829-A4AD-02A03597B11A}"/>
              </a:ext>
              <a:ext uri="{C183D7F6-B498-43B3-948B-1728B52AA6E4}">
                <adec:decorative xmlns:adec="http://schemas.microsoft.com/office/drawing/2017/decorative" val="1"/>
              </a:ext>
            </a:extLst>
          </p:cNvPr>
          <p:cNvSpPr/>
          <p:nvPr userDrawn="1"/>
        </p:nvSpPr>
        <p:spPr bwMode="gray">
          <a:xfrm>
            <a:off x="2892452" y="2064663"/>
            <a:ext cx="1828959" cy="1828959"/>
          </a:xfrm>
          <a:prstGeom prst="ellipse">
            <a:avLst/>
          </a:prstGeom>
          <a:noFill/>
          <a:ln w="381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18" name="Text Placeholder 3">
            <a:extLst>
              <a:ext uri="{FF2B5EF4-FFF2-40B4-BE49-F238E27FC236}">
                <a16:creationId xmlns:a16="http://schemas.microsoft.com/office/drawing/2014/main" id="{F6390E06-1436-004E-875E-AAE40E05D76F}"/>
              </a:ext>
            </a:extLst>
          </p:cNvPr>
          <p:cNvSpPr>
            <a:spLocks noGrp="1"/>
          </p:cNvSpPr>
          <p:nvPr>
            <p:ph type="body" sz="quarter" idx="25" hasCustomPrompt="1"/>
          </p:nvPr>
        </p:nvSpPr>
        <p:spPr>
          <a:xfrm>
            <a:off x="3110473" y="2428884"/>
            <a:ext cx="1396669" cy="1100516"/>
          </a:xfrm>
        </p:spPr>
        <p:txBody>
          <a:bodyPr anchor="ctr" anchorCtr="0"/>
          <a:lstStyle>
            <a:lvl1pPr algn="ctr">
              <a:lnSpc>
                <a:spcPct val="100000"/>
              </a:lnSpc>
              <a:spcBef>
                <a:spcPts val="600"/>
              </a:spcBef>
              <a:defRPr sz="1800">
                <a:solidFill>
                  <a:schemeClr val="accent1"/>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2894013" y="4282873"/>
            <a:ext cx="1828800" cy="1458912"/>
          </a:xfrm>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4" name="Oval 23">
            <a:extLst>
              <a:ext uri="{FF2B5EF4-FFF2-40B4-BE49-F238E27FC236}">
                <a16:creationId xmlns:a16="http://schemas.microsoft.com/office/drawing/2014/main" id="{C551C90A-573F-4E4A-9359-5C7B0F546BF9}"/>
              </a:ext>
              <a:ext uri="{C183D7F6-B498-43B3-948B-1728B52AA6E4}">
                <adec:decorative xmlns:adec="http://schemas.microsoft.com/office/drawing/2017/decorative" val="1"/>
              </a:ext>
            </a:extLst>
          </p:cNvPr>
          <p:cNvSpPr/>
          <p:nvPr userDrawn="1"/>
        </p:nvSpPr>
        <p:spPr bwMode="gray">
          <a:xfrm>
            <a:off x="5201380" y="2064663"/>
            <a:ext cx="1828959" cy="1828959"/>
          </a:xfrm>
          <a:prstGeom prst="ellipse">
            <a:avLst/>
          </a:prstGeom>
          <a:noFill/>
          <a:ln w="38100">
            <a:solidFill>
              <a:schemeClr val="accent2"/>
            </a:solidFill>
          </a:ln>
          <a:effectLst/>
        </p:spPr>
        <p:txBody>
          <a:bodyPr vert="horz" wrap="square" lIns="0" tIns="0" rIns="0" bIns="0" numCol="1" anchor="ctr" anchorCtr="0" compatLnSpc="1">
            <a:prstTxWarp prst="textNoShape">
              <a:avLst/>
            </a:prstTxWarp>
          </a:bodyPr>
          <a:lstStyle/>
          <a:p>
            <a:pPr lvl="0" algn="ctr"/>
            <a:endParaRPr lang="en-US" dirty="0">
              <a:solidFill>
                <a:schemeClr val="bg1"/>
              </a:solidFill>
            </a:endParaRPr>
          </a:p>
        </p:txBody>
      </p:sp>
      <p:sp>
        <p:nvSpPr>
          <p:cNvPr id="19" name="Text Placeholder 3">
            <a:extLst>
              <a:ext uri="{FF2B5EF4-FFF2-40B4-BE49-F238E27FC236}">
                <a16:creationId xmlns:a16="http://schemas.microsoft.com/office/drawing/2014/main" id="{C54AA791-D396-204E-9DF4-50E16614DD73}"/>
              </a:ext>
            </a:extLst>
          </p:cNvPr>
          <p:cNvSpPr>
            <a:spLocks noGrp="1"/>
          </p:cNvSpPr>
          <p:nvPr>
            <p:ph type="body" sz="quarter" idx="26" hasCustomPrompt="1"/>
          </p:nvPr>
        </p:nvSpPr>
        <p:spPr>
          <a:xfrm>
            <a:off x="5412658" y="2428884"/>
            <a:ext cx="1396669" cy="1100516"/>
          </a:xfrm>
        </p:spPr>
        <p:txBody>
          <a:bodyPr anchor="ctr" anchorCtr="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5185093" y="4282873"/>
            <a:ext cx="1828800" cy="1458912"/>
          </a:xfrm>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93" name="Oval 92">
            <a:extLst>
              <a:ext uri="{FF2B5EF4-FFF2-40B4-BE49-F238E27FC236}">
                <a16:creationId xmlns:a16="http://schemas.microsoft.com/office/drawing/2014/main" id="{026B9B36-08E7-4664-970C-13123F24C793}"/>
              </a:ext>
              <a:ext uri="{C183D7F6-B498-43B3-948B-1728B52AA6E4}">
                <adec:decorative xmlns:adec="http://schemas.microsoft.com/office/drawing/2017/decorative" val="1"/>
              </a:ext>
            </a:extLst>
          </p:cNvPr>
          <p:cNvSpPr/>
          <p:nvPr userDrawn="1"/>
        </p:nvSpPr>
        <p:spPr bwMode="gray">
          <a:xfrm>
            <a:off x="7464921" y="2064663"/>
            <a:ext cx="1828959" cy="1828959"/>
          </a:xfrm>
          <a:prstGeom prst="ellipse">
            <a:avLst/>
          </a:prstGeom>
          <a:noFill/>
          <a:ln w="381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solidFill>
                <a:schemeClr val="lt1"/>
              </a:solidFill>
            </a:endParaRPr>
          </a:p>
        </p:txBody>
      </p:sp>
      <p:sp>
        <p:nvSpPr>
          <p:cNvPr id="20" name="Text Placeholder 3">
            <a:extLst>
              <a:ext uri="{FF2B5EF4-FFF2-40B4-BE49-F238E27FC236}">
                <a16:creationId xmlns:a16="http://schemas.microsoft.com/office/drawing/2014/main" id="{D673B6CF-B10C-8742-A91F-672EAD5163E0}"/>
              </a:ext>
            </a:extLst>
          </p:cNvPr>
          <p:cNvSpPr>
            <a:spLocks noGrp="1"/>
          </p:cNvSpPr>
          <p:nvPr>
            <p:ph type="body" sz="quarter" idx="27" hasCustomPrompt="1"/>
          </p:nvPr>
        </p:nvSpPr>
        <p:spPr>
          <a:xfrm>
            <a:off x="7677080" y="2428884"/>
            <a:ext cx="1396669" cy="1100516"/>
          </a:xfrm>
        </p:spPr>
        <p:txBody>
          <a:bodyPr anchor="ctr" anchorCtr="0"/>
          <a:lstStyle>
            <a:lvl1pPr algn="ctr">
              <a:lnSpc>
                <a:spcPct val="100000"/>
              </a:lnSpc>
              <a:spcBef>
                <a:spcPts val="600"/>
              </a:spcBef>
              <a:defRPr sz="1800">
                <a:solidFill>
                  <a:schemeClr val="accent6"/>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7470001" y="4282873"/>
            <a:ext cx="1894336" cy="1458912"/>
          </a:xfrm>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3" name="Oval 22">
            <a:extLst>
              <a:ext uri="{FF2B5EF4-FFF2-40B4-BE49-F238E27FC236}">
                <a16:creationId xmlns:a16="http://schemas.microsoft.com/office/drawing/2014/main" id="{7EAB1992-E472-4489-8A4E-A8FE45DE10CF}"/>
              </a:ext>
              <a:ext uri="{C183D7F6-B498-43B3-948B-1728B52AA6E4}">
                <adec:decorative xmlns:adec="http://schemas.microsoft.com/office/drawing/2017/decorative" val="1"/>
              </a:ext>
            </a:extLst>
          </p:cNvPr>
          <p:cNvSpPr/>
          <p:nvPr userDrawn="1"/>
        </p:nvSpPr>
        <p:spPr bwMode="gray">
          <a:xfrm>
            <a:off x="9744473" y="2064663"/>
            <a:ext cx="1828959" cy="1828959"/>
          </a:xfrm>
          <a:prstGeom prst="ellipse">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accent6"/>
              </a:solidFill>
            </a:endParaRPr>
          </a:p>
        </p:txBody>
      </p:sp>
      <p:sp>
        <p:nvSpPr>
          <p:cNvPr id="21" name="Text Placeholder 3">
            <a:extLst>
              <a:ext uri="{FF2B5EF4-FFF2-40B4-BE49-F238E27FC236}">
                <a16:creationId xmlns:a16="http://schemas.microsoft.com/office/drawing/2014/main" id="{FF3DA55F-C9CF-8945-A9DE-F606579BFE23}"/>
              </a:ext>
            </a:extLst>
          </p:cNvPr>
          <p:cNvSpPr>
            <a:spLocks noGrp="1"/>
          </p:cNvSpPr>
          <p:nvPr>
            <p:ph type="body" sz="quarter" idx="28" hasCustomPrompt="1"/>
          </p:nvPr>
        </p:nvSpPr>
        <p:spPr>
          <a:xfrm>
            <a:off x="9980612" y="2428884"/>
            <a:ext cx="1396669" cy="1100516"/>
          </a:xfrm>
        </p:spPr>
        <p:txBody>
          <a:bodyPr anchor="ctr" anchorCtr="0"/>
          <a:lstStyle>
            <a:lvl1pPr algn="ctr">
              <a:lnSpc>
                <a:spcPct val="100000"/>
              </a:lnSpc>
              <a:spcBef>
                <a:spcPts val="600"/>
              </a:spcBef>
              <a:defRPr sz="1800">
                <a:solidFill>
                  <a:schemeClr val="accent3"/>
                </a:solidFill>
              </a:defRPr>
            </a:lvl1pPr>
            <a:lvl2pPr marL="0" indent="0" algn="ctr">
              <a:lnSpc>
                <a:spcPct val="100000"/>
              </a:lnSpc>
              <a:spcBef>
                <a:spcPts val="600"/>
              </a:spcBef>
              <a:buFont typeface="Open Sans" panose="020B0606030504020204" pitchFamily="34" charset="0"/>
              <a:buChar char="​"/>
              <a:defRPr/>
            </a:lvl2pPr>
          </a:lstStyle>
          <a:p>
            <a:pPr lvl="0"/>
            <a:r>
              <a:rPr lang="en-US" dirty="0"/>
              <a:t>add icon</a:t>
            </a:r>
            <a:br>
              <a:rPr lang="en-US" dirty="0"/>
            </a:br>
            <a:r>
              <a:rPr lang="en-US" dirty="0"/>
              <a:t>or text</a:t>
            </a:r>
          </a:p>
        </p:txBody>
      </p: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hasCustomPrompt="1"/>
          </p:nvPr>
        </p:nvSpPr>
        <p:spPr>
          <a:xfrm>
            <a:off x="9752013" y="4282873"/>
            <a:ext cx="1828800" cy="1458912"/>
          </a:xfrm>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r>
              <a:rPr lang="en-US" dirty="0"/>
              <a:t>Click to add text</a:t>
            </a:r>
          </a:p>
          <a:p>
            <a:pPr lvl="1"/>
            <a:r>
              <a:rPr lang="en-US" dirty="0"/>
              <a:t>Second level</a:t>
            </a:r>
          </a:p>
        </p:txBody>
      </p:sp>
      <p:sp>
        <p:nvSpPr>
          <p:cNvPr id="27" name="page number">
            <a:extLst>
              <a:ext uri="{FF2B5EF4-FFF2-40B4-BE49-F238E27FC236}">
                <a16:creationId xmlns:a16="http://schemas.microsoft.com/office/drawing/2014/main" id="{6D94DD40-25D8-6A48-98B5-B2B0FB64FDA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0321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ve Numbered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Five Column Text with Number Icons Click to Add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cxnSp>
        <p:nvCxnSpPr>
          <p:cNvPr id="15" name="Straight Connector 14">
            <a:extLst>
              <a:ext uri="{FF2B5EF4-FFF2-40B4-BE49-F238E27FC236}">
                <a16:creationId xmlns:a16="http://schemas.microsoft.com/office/drawing/2014/main" id="{182EA033-41AE-6148-A260-889FF59E41C9}"/>
              </a:ext>
            </a:extLst>
          </p:cNvPr>
          <p:cNvCxnSpPr/>
          <p:nvPr userDrawn="1"/>
        </p:nvCxnSpPr>
        <p:spPr bwMode="gray">
          <a:xfrm>
            <a:off x="598206" y="2512464"/>
            <a:ext cx="1828800"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a:extLst>
              <a:ext uri="{FF2B5EF4-FFF2-40B4-BE49-F238E27FC236}">
                <a16:creationId xmlns:a16="http://schemas.microsoft.com/office/drawing/2014/main" id="{2E201879-B985-4ADE-8AD6-6C3E14CE0AFE}"/>
              </a:ext>
            </a:extLst>
          </p:cNvPr>
          <p:cNvSpPr>
            <a:spLocks noGrp="1"/>
          </p:cNvSpPr>
          <p:nvPr>
            <p:ph type="body" sz="quarter" idx="19"/>
          </p:nvPr>
        </p:nvSpPr>
        <p:spPr>
          <a:xfrm>
            <a:off x="610850" y="2529075"/>
            <a:ext cx="1828800" cy="2871263"/>
          </a:xfrm>
          <a:solidFill>
            <a:srgbClr val="F4F8FA"/>
          </a:solidFill>
          <a:ln>
            <a:noFill/>
          </a:ln>
        </p:spPr>
        <p:txBody>
          <a:bodyPr/>
          <a:lstStyle>
            <a:lvl1pPr algn="ctr">
              <a:lnSpc>
                <a:spcPct val="100000"/>
              </a:lnSpc>
              <a:spcBef>
                <a:spcPts val="600"/>
              </a:spcBef>
              <a:defRPr sz="2000">
                <a:solidFill>
                  <a:schemeClr val="accent5"/>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18" name="Straight Connector 17">
            <a:extLst>
              <a:ext uri="{FF2B5EF4-FFF2-40B4-BE49-F238E27FC236}">
                <a16:creationId xmlns:a16="http://schemas.microsoft.com/office/drawing/2014/main" id="{903341DC-DE80-5E4C-A4C9-C984D7074760}"/>
              </a:ext>
            </a:extLst>
          </p:cNvPr>
          <p:cNvCxnSpPr/>
          <p:nvPr userDrawn="1"/>
        </p:nvCxnSpPr>
        <p:spPr bwMode="gray">
          <a:xfrm>
            <a:off x="2894012" y="2512464"/>
            <a:ext cx="1828800"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a:extLst>
              <a:ext uri="{FF2B5EF4-FFF2-40B4-BE49-F238E27FC236}">
                <a16:creationId xmlns:a16="http://schemas.microsoft.com/office/drawing/2014/main" id="{9495BAAB-E860-4075-9DA3-ABA7C32D235E}"/>
              </a:ext>
            </a:extLst>
          </p:cNvPr>
          <p:cNvSpPr>
            <a:spLocks noGrp="1"/>
          </p:cNvSpPr>
          <p:nvPr>
            <p:ph type="body" sz="quarter" idx="20"/>
          </p:nvPr>
        </p:nvSpPr>
        <p:spPr>
          <a:xfrm>
            <a:off x="2894013" y="2529075"/>
            <a:ext cx="1828800" cy="2871263"/>
          </a:xfrm>
          <a:solidFill>
            <a:srgbClr val="F4F8FA"/>
          </a:solidFill>
          <a:ln>
            <a:noFill/>
          </a:ln>
        </p:spPr>
        <p:txBody>
          <a:bodyPr/>
          <a:lstStyle>
            <a:lvl1pPr algn="ctr">
              <a:lnSpc>
                <a:spcPct val="100000"/>
              </a:lnSpc>
              <a:spcBef>
                <a:spcPts val="600"/>
              </a:spcBef>
              <a:defRPr sz="2000">
                <a:solidFill>
                  <a:schemeClr val="accent1"/>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19" name="Straight Connector 18">
            <a:extLst>
              <a:ext uri="{FF2B5EF4-FFF2-40B4-BE49-F238E27FC236}">
                <a16:creationId xmlns:a16="http://schemas.microsoft.com/office/drawing/2014/main" id="{662FF207-1B75-1940-91E1-2692254C727F}"/>
              </a:ext>
            </a:extLst>
          </p:cNvPr>
          <p:cNvCxnSpPr/>
          <p:nvPr userDrawn="1"/>
        </p:nvCxnSpPr>
        <p:spPr bwMode="gray">
          <a:xfrm>
            <a:off x="5180012" y="2512464"/>
            <a:ext cx="1828800"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a:extLst>
              <a:ext uri="{FF2B5EF4-FFF2-40B4-BE49-F238E27FC236}">
                <a16:creationId xmlns:a16="http://schemas.microsoft.com/office/drawing/2014/main" id="{62D3946B-F2F1-42AF-8E89-00761A7745D4}"/>
              </a:ext>
            </a:extLst>
          </p:cNvPr>
          <p:cNvSpPr>
            <a:spLocks noGrp="1"/>
          </p:cNvSpPr>
          <p:nvPr>
            <p:ph type="body" sz="quarter" idx="21"/>
          </p:nvPr>
        </p:nvSpPr>
        <p:spPr>
          <a:xfrm>
            <a:off x="5185093" y="2529075"/>
            <a:ext cx="1828800" cy="2871263"/>
          </a:xfrm>
          <a:solidFill>
            <a:srgbClr val="F4F8FA"/>
          </a:solidFill>
          <a:ln>
            <a:noFill/>
          </a:ln>
        </p:spPr>
        <p:txBody>
          <a:bodyPr/>
          <a:lstStyle>
            <a:lvl1pPr algn="ctr">
              <a:lnSpc>
                <a:spcPct val="100000"/>
              </a:lnSpc>
              <a:spcBef>
                <a:spcPts val="600"/>
              </a:spcBef>
              <a:defRPr sz="2000">
                <a:solidFill>
                  <a:schemeClr val="accent2"/>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20" name="Straight Connector 19">
            <a:extLst>
              <a:ext uri="{FF2B5EF4-FFF2-40B4-BE49-F238E27FC236}">
                <a16:creationId xmlns:a16="http://schemas.microsoft.com/office/drawing/2014/main" id="{128E238A-DE09-DD4F-A6F3-2F244E7301C3}"/>
              </a:ext>
            </a:extLst>
          </p:cNvPr>
          <p:cNvCxnSpPr/>
          <p:nvPr userDrawn="1"/>
        </p:nvCxnSpPr>
        <p:spPr bwMode="gray">
          <a:xfrm>
            <a:off x="7466012" y="2512464"/>
            <a:ext cx="1828800" cy="0"/>
          </a:xfrm>
          <a:prstGeom prst="line">
            <a:avLst/>
          </a:prstGeom>
          <a:ln w="25400">
            <a:solidFill>
              <a:schemeClr val="accent6"/>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a:extLst>
              <a:ext uri="{FF2B5EF4-FFF2-40B4-BE49-F238E27FC236}">
                <a16:creationId xmlns:a16="http://schemas.microsoft.com/office/drawing/2014/main" id="{22F84664-2E68-46AE-AE2C-E8D2B6C9A1DD}"/>
              </a:ext>
            </a:extLst>
          </p:cNvPr>
          <p:cNvSpPr>
            <a:spLocks noGrp="1"/>
          </p:cNvSpPr>
          <p:nvPr>
            <p:ph type="body" sz="quarter" idx="22"/>
          </p:nvPr>
        </p:nvSpPr>
        <p:spPr>
          <a:xfrm>
            <a:off x="7470001" y="2529075"/>
            <a:ext cx="1828800" cy="2871263"/>
          </a:xfrm>
          <a:solidFill>
            <a:srgbClr val="F4F8FA"/>
          </a:solidFill>
          <a:ln>
            <a:noFill/>
          </a:ln>
        </p:spPr>
        <p:txBody>
          <a:bodyPr/>
          <a:lstStyle>
            <a:lvl1pPr algn="ctr">
              <a:lnSpc>
                <a:spcPct val="100000"/>
              </a:lnSpc>
              <a:spcBef>
                <a:spcPts val="600"/>
              </a:spcBef>
              <a:defRPr sz="2000">
                <a:solidFill>
                  <a:schemeClr val="accent6"/>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cxnSp>
        <p:nvCxnSpPr>
          <p:cNvPr id="21" name="Straight Connector 20">
            <a:extLst>
              <a:ext uri="{FF2B5EF4-FFF2-40B4-BE49-F238E27FC236}">
                <a16:creationId xmlns:a16="http://schemas.microsoft.com/office/drawing/2014/main" id="{E8B64954-CA3A-494E-B70D-3405C9F592D8}"/>
              </a:ext>
            </a:extLst>
          </p:cNvPr>
          <p:cNvCxnSpPr/>
          <p:nvPr userDrawn="1"/>
        </p:nvCxnSpPr>
        <p:spPr bwMode="gray">
          <a:xfrm>
            <a:off x="9752012" y="2512464"/>
            <a:ext cx="1828800" cy="0"/>
          </a:xfrm>
          <a:prstGeom prst="line">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2" name="Text Placeholder 3">
            <a:extLst>
              <a:ext uri="{FF2B5EF4-FFF2-40B4-BE49-F238E27FC236}">
                <a16:creationId xmlns:a16="http://schemas.microsoft.com/office/drawing/2014/main" id="{CDC9B65E-8BAA-4676-9F32-44EC3772D342}"/>
              </a:ext>
            </a:extLst>
          </p:cNvPr>
          <p:cNvSpPr>
            <a:spLocks noGrp="1"/>
          </p:cNvSpPr>
          <p:nvPr>
            <p:ph type="body" sz="quarter" idx="23"/>
          </p:nvPr>
        </p:nvSpPr>
        <p:spPr>
          <a:xfrm>
            <a:off x="9752013" y="2529075"/>
            <a:ext cx="1828800" cy="2871263"/>
          </a:xfrm>
          <a:solidFill>
            <a:srgbClr val="F4F8FA"/>
          </a:solidFill>
          <a:ln>
            <a:noFill/>
          </a:ln>
        </p:spPr>
        <p:txBody>
          <a:bodyPr/>
          <a:lstStyle>
            <a:lvl1pPr algn="ctr">
              <a:lnSpc>
                <a:spcPct val="100000"/>
              </a:lnSpc>
              <a:spcBef>
                <a:spcPts val="600"/>
              </a:spcBef>
              <a:defRPr sz="2000">
                <a:solidFill>
                  <a:schemeClr val="accent3"/>
                </a:solidFill>
              </a:defRPr>
            </a:lvl1pPr>
            <a:lvl2pPr marL="0" indent="0" algn="ctr">
              <a:lnSpc>
                <a:spcPct val="100000"/>
              </a:lnSpc>
              <a:spcBef>
                <a:spcPts val="600"/>
              </a:spcBef>
              <a:buFont typeface="Open Sans" panose="020B0606030504020204" pitchFamily="34" charset="0"/>
              <a:buChar char="​"/>
              <a:defRPr sz="1600">
                <a:solidFill>
                  <a:schemeClr val="bg2">
                    <a:lumMod val="25000"/>
                  </a:schemeClr>
                </a:solidFill>
              </a:defRPr>
            </a:lvl2pPr>
          </a:lstStyle>
          <a:p>
            <a:pPr lvl="0"/>
            <a:endParaRPr lang="en-US" dirty="0"/>
          </a:p>
          <a:p>
            <a:pPr lvl="0"/>
            <a:r>
              <a:rPr lang="en-US" dirty="0"/>
              <a:t>Click to add text</a:t>
            </a:r>
          </a:p>
          <a:p>
            <a:pPr lvl="1"/>
            <a:r>
              <a:rPr lang="en-US" dirty="0"/>
              <a:t>Second level</a:t>
            </a:r>
          </a:p>
        </p:txBody>
      </p:sp>
      <p:sp>
        <p:nvSpPr>
          <p:cNvPr id="23" name="page number">
            <a:extLst>
              <a:ext uri="{FF2B5EF4-FFF2-40B4-BE49-F238E27FC236}">
                <a16:creationId xmlns:a16="http://schemas.microsoft.com/office/drawing/2014/main" id="{778B9E91-325F-BB46-BB33-20219DF70C9B}"/>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
        <p:nvSpPr>
          <p:cNvPr id="37" name="Oval 36">
            <a:extLst>
              <a:ext uri="{FF2B5EF4-FFF2-40B4-BE49-F238E27FC236}">
                <a16:creationId xmlns:a16="http://schemas.microsoft.com/office/drawing/2014/main" id="{FF6B89BA-DE17-014A-9ED8-790359ADE9FE}"/>
              </a:ext>
              <a:ext uri="{C183D7F6-B498-43B3-948B-1728B52AA6E4}">
                <adec:decorative xmlns:adec="http://schemas.microsoft.com/office/drawing/2017/decorative" val="1"/>
              </a:ext>
            </a:extLst>
          </p:cNvPr>
          <p:cNvSpPr/>
          <p:nvPr userDrawn="1"/>
        </p:nvSpPr>
        <p:spPr bwMode="gray">
          <a:xfrm>
            <a:off x="1131007" y="2006791"/>
            <a:ext cx="788487" cy="788487"/>
          </a:xfrm>
          <a:prstGeom prst="ellipse">
            <a:avLst/>
          </a:prstGeom>
          <a:solidFill>
            <a:schemeClr val="bg1"/>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5"/>
                </a:solidFill>
              </a:rPr>
              <a:t>1</a:t>
            </a:r>
          </a:p>
        </p:txBody>
      </p:sp>
      <p:sp>
        <p:nvSpPr>
          <p:cNvPr id="38" name="Oval 37">
            <a:extLst>
              <a:ext uri="{FF2B5EF4-FFF2-40B4-BE49-F238E27FC236}">
                <a16:creationId xmlns:a16="http://schemas.microsoft.com/office/drawing/2014/main" id="{5B0E1473-AF0F-7C48-8FAF-3848C1B61D3D}"/>
              </a:ext>
              <a:ext uri="{C183D7F6-B498-43B3-948B-1728B52AA6E4}">
                <adec:decorative xmlns:adec="http://schemas.microsoft.com/office/drawing/2017/decorative" val="1"/>
              </a:ext>
            </a:extLst>
          </p:cNvPr>
          <p:cNvSpPr/>
          <p:nvPr userDrawn="1"/>
        </p:nvSpPr>
        <p:spPr bwMode="gray">
          <a:xfrm>
            <a:off x="3414170" y="2006791"/>
            <a:ext cx="788487" cy="788487"/>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dirty="0">
                <a:solidFill>
                  <a:schemeClr val="accent1"/>
                </a:solidFill>
              </a:rPr>
              <a:t>2</a:t>
            </a:r>
          </a:p>
        </p:txBody>
      </p:sp>
      <p:sp>
        <p:nvSpPr>
          <p:cNvPr id="39" name="Oval 38">
            <a:extLst>
              <a:ext uri="{FF2B5EF4-FFF2-40B4-BE49-F238E27FC236}">
                <a16:creationId xmlns:a16="http://schemas.microsoft.com/office/drawing/2014/main" id="{C609A2D8-18F0-8A47-BD8C-DD1AF0B615E1}"/>
              </a:ext>
              <a:ext uri="{C183D7F6-B498-43B3-948B-1728B52AA6E4}">
                <adec:decorative xmlns:adec="http://schemas.microsoft.com/office/drawing/2017/decorative" val="1"/>
              </a:ext>
            </a:extLst>
          </p:cNvPr>
          <p:cNvSpPr/>
          <p:nvPr userDrawn="1"/>
        </p:nvSpPr>
        <p:spPr bwMode="gray">
          <a:xfrm>
            <a:off x="5705250" y="2006791"/>
            <a:ext cx="788487" cy="788487"/>
          </a:xfrm>
          <a:prstGeom prst="ellipse">
            <a:avLst/>
          </a:prstGeom>
          <a:solidFill>
            <a:schemeClr val="bg1"/>
          </a:solidFill>
          <a:ln w="25400">
            <a:solidFill>
              <a:schemeClr val="accent2"/>
            </a:solidFill>
          </a:ln>
          <a:effectLst/>
        </p:spPr>
        <p:txBody>
          <a:bodyPr vert="horz" wrap="square" lIns="0" tIns="0" rIns="0" bIns="0" numCol="1" anchor="ctr" anchorCtr="0" compatLnSpc="1">
            <a:prstTxWarp prst="textNoShape">
              <a:avLst/>
            </a:prstTxWarp>
          </a:bodyPr>
          <a:lstStyle/>
          <a:p>
            <a:pPr lvl="0" algn="ctr"/>
            <a:r>
              <a:rPr lang="en-US" dirty="0">
                <a:solidFill>
                  <a:schemeClr val="accent2"/>
                </a:solidFill>
              </a:rPr>
              <a:t>3</a:t>
            </a:r>
          </a:p>
        </p:txBody>
      </p:sp>
      <p:sp>
        <p:nvSpPr>
          <p:cNvPr id="40" name="Oval 39">
            <a:extLst>
              <a:ext uri="{FF2B5EF4-FFF2-40B4-BE49-F238E27FC236}">
                <a16:creationId xmlns:a16="http://schemas.microsoft.com/office/drawing/2014/main" id="{E4E1A06A-E5D9-064B-85F4-74B463C7BDD3}"/>
              </a:ext>
              <a:ext uri="{C183D7F6-B498-43B3-948B-1728B52AA6E4}">
                <adec:decorative xmlns:adec="http://schemas.microsoft.com/office/drawing/2017/decorative" val="1"/>
              </a:ext>
            </a:extLst>
          </p:cNvPr>
          <p:cNvSpPr/>
          <p:nvPr userDrawn="1"/>
        </p:nvSpPr>
        <p:spPr bwMode="gray">
          <a:xfrm>
            <a:off x="7990158" y="2006791"/>
            <a:ext cx="788487" cy="788487"/>
          </a:xfrm>
          <a:prstGeom prst="ellipse">
            <a:avLst/>
          </a:prstGeom>
          <a:solidFill>
            <a:schemeClr val="bg1"/>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dirty="0">
                <a:solidFill>
                  <a:schemeClr val="accent6"/>
                </a:solidFill>
              </a:rPr>
              <a:t>4</a:t>
            </a:r>
          </a:p>
        </p:txBody>
      </p:sp>
      <p:sp>
        <p:nvSpPr>
          <p:cNvPr id="41" name="Oval 40">
            <a:extLst>
              <a:ext uri="{FF2B5EF4-FFF2-40B4-BE49-F238E27FC236}">
                <a16:creationId xmlns:a16="http://schemas.microsoft.com/office/drawing/2014/main" id="{B7824627-50AB-F94E-9519-EADC5841F8D3}"/>
              </a:ext>
              <a:ext uri="{C183D7F6-B498-43B3-948B-1728B52AA6E4}">
                <adec:decorative xmlns:adec="http://schemas.microsoft.com/office/drawing/2017/decorative" val="1"/>
              </a:ext>
            </a:extLst>
          </p:cNvPr>
          <p:cNvSpPr/>
          <p:nvPr userDrawn="1"/>
        </p:nvSpPr>
        <p:spPr bwMode="gray">
          <a:xfrm>
            <a:off x="10272170" y="2006791"/>
            <a:ext cx="788487" cy="788487"/>
          </a:xfrm>
          <a:prstGeom prst="ellipse">
            <a:avLst/>
          </a:prstGeom>
          <a:solidFill>
            <a:schemeClr val="bg1"/>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accent3"/>
                </a:solidFill>
              </a:rPr>
              <a:t>5</a:t>
            </a:r>
          </a:p>
        </p:txBody>
      </p:sp>
    </p:spTree>
    <p:extLst>
      <p:ext uri="{BB962C8B-B14F-4D97-AF65-F5344CB8AC3E}">
        <p14:creationId xmlns:p14="http://schemas.microsoft.com/office/powerpoint/2010/main" val="362460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8A47F-2243-412F-A1A8-FA8E3475F5E1}"/>
              </a:ext>
            </a:extLst>
          </p:cNvPr>
          <p:cNvSpPr>
            <a:spLocks noGrp="1"/>
          </p:cNvSpPr>
          <p:nvPr>
            <p:ph type="title" hasCustomPrompt="1"/>
          </p:nvPr>
        </p:nvSpPr>
        <p:spPr/>
        <p:txBody>
          <a:bodyPr/>
          <a:lstStyle>
            <a:lvl1pPr>
              <a:defRPr>
                <a:solidFill>
                  <a:schemeClr val="accent1"/>
                </a:solidFill>
              </a:defRPr>
            </a:lvl1pPr>
          </a:lstStyle>
          <a:p>
            <a:r>
              <a:rPr lang="en-US" dirty="0"/>
              <a:t>Sample Chart Layout for Text – Click to Add a Title</a:t>
            </a:r>
          </a:p>
        </p:txBody>
      </p:sp>
      <p:sp>
        <p:nvSpPr>
          <p:cNvPr id="16" name="Subtitle 2">
            <a:extLst>
              <a:ext uri="{FF2B5EF4-FFF2-40B4-BE49-F238E27FC236}">
                <a16:creationId xmlns:a16="http://schemas.microsoft.com/office/drawing/2014/main" id="{EEA64E97-C31D-49B1-B8E1-20E5F404F516}"/>
              </a:ext>
            </a:extLst>
          </p:cNvPr>
          <p:cNvSpPr>
            <a:spLocks noGrp="1"/>
          </p:cNvSpPr>
          <p:nvPr>
            <p:ph type="subTitle" idx="10" hasCustomPrompt="1"/>
          </p:nvPr>
        </p:nvSpPr>
        <p:spPr>
          <a:xfrm>
            <a:off x="592866" y="811830"/>
            <a:ext cx="10962687" cy="247743"/>
          </a:xfrm>
        </p:spPr>
        <p:txBody>
          <a:bodyPr/>
          <a:lstStyle>
            <a:lvl1pPr marL="0" indent="0" algn="l">
              <a:lnSpc>
                <a:spcPct val="100000"/>
              </a:lnSpc>
              <a:spcBef>
                <a:spcPts val="0"/>
              </a:spcBef>
              <a:buNone/>
              <a:defRPr sz="2000">
                <a:solidFill>
                  <a:schemeClr val="bg2">
                    <a:lumMod val="25000"/>
                  </a:schemeClr>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5" name="Text Placeholder 3" descr="Row 1 label">
            <a:extLst>
              <a:ext uri="{FF2B5EF4-FFF2-40B4-BE49-F238E27FC236}">
                <a16:creationId xmlns:a16="http://schemas.microsoft.com/office/drawing/2014/main" id="{7077ED63-7149-B64F-804C-21E2E59DF7DB}"/>
              </a:ext>
            </a:extLst>
          </p:cNvPr>
          <p:cNvSpPr>
            <a:spLocks noGrp="1"/>
          </p:cNvSpPr>
          <p:nvPr>
            <p:ph type="body" sz="quarter" idx="30" hasCustomPrompt="1"/>
          </p:nvPr>
        </p:nvSpPr>
        <p:spPr>
          <a:xfrm>
            <a:off x="271464" y="1546789"/>
            <a:ext cx="574570" cy="439174"/>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4" name="Text Placeholder 3" descr="Row 1 text box is a long horizontal box the width of the slide acting as a header. ">
            <a:extLst>
              <a:ext uri="{FF2B5EF4-FFF2-40B4-BE49-F238E27FC236}">
                <a16:creationId xmlns:a16="http://schemas.microsoft.com/office/drawing/2014/main" id="{03CB2304-DD0F-674C-91F7-863CDF3757FC}"/>
              </a:ext>
            </a:extLst>
          </p:cNvPr>
          <p:cNvSpPr>
            <a:spLocks noGrp="1"/>
          </p:cNvSpPr>
          <p:nvPr>
            <p:ph type="body" sz="quarter" idx="29" hasCustomPrompt="1"/>
          </p:nvPr>
        </p:nvSpPr>
        <p:spPr>
          <a:xfrm>
            <a:off x="1034040" y="1561701"/>
            <a:ext cx="10630969" cy="429469"/>
          </a:xfrm>
          <a:solidFill>
            <a:srgbClr val="F4F8FA"/>
          </a:solidFill>
          <a:ln w="12700">
            <a:solidFill>
              <a:schemeClr val="accent2">
                <a:alpha val="25000"/>
              </a:schemeClr>
            </a:solidFill>
          </a:ln>
        </p:spPr>
        <p:txBody>
          <a:bodyPr tIns="91440"/>
          <a:lstStyle>
            <a:lvl1pPr algn="ctr">
              <a:lnSpc>
                <a:spcPct val="100000"/>
              </a:lnSpc>
              <a:spcBef>
                <a:spcPts val="600"/>
              </a:spcBef>
              <a:buNone/>
              <a:defRPr sz="16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36" name="Text Placeholder 3" descr="Row 2 label; this row shows 4 content boxes labeled A through D, each is a different color and holds text.">
            <a:extLst>
              <a:ext uri="{FF2B5EF4-FFF2-40B4-BE49-F238E27FC236}">
                <a16:creationId xmlns:a16="http://schemas.microsoft.com/office/drawing/2014/main" id="{3E62FD32-E978-1A49-AA98-60CD14AE003D}"/>
              </a:ext>
            </a:extLst>
          </p:cNvPr>
          <p:cNvSpPr>
            <a:spLocks noGrp="1"/>
          </p:cNvSpPr>
          <p:nvPr>
            <p:ph type="body" sz="quarter" idx="31" hasCustomPrompt="1"/>
          </p:nvPr>
        </p:nvSpPr>
        <p:spPr>
          <a:xfrm>
            <a:off x="285750" y="3304775"/>
            <a:ext cx="560283" cy="658026"/>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cxnSp>
        <p:nvCxnSpPr>
          <p:cNvPr id="4" name="Straight Connector 3">
            <a:extLst>
              <a:ext uri="{FF2B5EF4-FFF2-40B4-BE49-F238E27FC236}">
                <a16:creationId xmlns:a16="http://schemas.microsoft.com/office/drawing/2014/main" id="{7E322B01-8AA4-6B48-98B8-90F64F16E3E4}"/>
              </a:ext>
              <a:ext uri="{C183D7F6-B498-43B3-948B-1728B52AA6E4}">
                <adec:decorative xmlns:adec="http://schemas.microsoft.com/office/drawing/2017/decorative" val="1"/>
              </a:ext>
            </a:extLst>
          </p:cNvPr>
          <p:cNvCxnSpPr/>
          <p:nvPr userDrawn="1"/>
        </p:nvCxnSpPr>
        <p:spPr bwMode="gray">
          <a:xfrm>
            <a:off x="1093076" y="2680138"/>
            <a:ext cx="2459421" cy="0"/>
          </a:xfrm>
          <a:prstGeom prst="line">
            <a:avLst/>
          </a:prstGeom>
          <a:ln w="25400">
            <a:solidFill>
              <a:schemeClr val="accent5"/>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7" name="Text Placeholder 3" descr="Row 2, box 1: text in plum">
            <a:extLst>
              <a:ext uri="{FF2B5EF4-FFF2-40B4-BE49-F238E27FC236}">
                <a16:creationId xmlns:a16="http://schemas.microsoft.com/office/drawing/2014/main" id="{2E201879-B985-4ADE-8AD6-6C3E14CE0AFE}"/>
              </a:ext>
            </a:extLst>
          </p:cNvPr>
          <p:cNvSpPr>
            <a:spLocks noGrp="1"/>
          </p:cNvSpPr>
          <p:nvPr>
            <p:ph type="body" sz="quarter" idx="19" hasCustomPrompt="1"/>
          </p:nvPr>
        </p:nvSpPr>
        <p:spPr>
          <a:xfrm>
            <a:off x="1102407" y="2699834"/>
            <a:ext cx="2430126" cy="1949198"/>
          </a:xfrm>
          <a:noFill/>
          <a:ln w="15875">
            <a:noFill/>
          </a:ln>
        </p:spPr>
        <p:txBody>
          <a:bodyPr tIns="365760"/>
          <a:lstStyle>
            <a:lvl1pPr algn="ctr">
              <a:lnSpc>
                <a:spcPct val="100000"/>
              </a:lnSpc>
              <a:spcBef>
                <a:spcPts val="600"/>
              </a:spcBef>
              <a:buNone/>
              <a:defRPr sz="1800">
                <a:solidFill>
                  <a:schemeClr val="accent5"/>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25" name="Straight Connector 24">
            <a:extLst>
              <a:ext uri="{FF2B5EF4-FFF2-40B4-BE49-F238E27FC236}">
                <a16:creationId xmlns:a16="http://schemas.microsoft.com/office/drawing/2014/main" id="{1AEFB321-2C32-7945-A5C9-A9F00AE58896}"/>
              </a:ext>
              <a:ext uri="{C183D7F6-B498-43B3-948B-1728B52AA6E4}">
                <adec:decorative xmlns:adec="http://schemas.microsoft.com/office/drawing/2017/decorative" val="1"/>
              </a:ext>
            </a:extLst>
          </p:cNvPr>
          <p:cNvCxnSpPr/>
          <p:nvPr userDrawn="1"/>
        </p:nvCxnSpPr>
        <p:spPr bwMode="gray">
          <a:xfrm>
            <a:off x="3808412" y="2680138"/>
            <a:ext cx="2459421" cy="0"/>
          </a:xfrm>
          <a:prstGeom prst="line">
            <a:avLst/>
          </a:prstGeom>
          <a:ln w="25400">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8" name="Text Placeholder 3" descr="Row 2, box 2: text in ocean">
            <a:extLst>
              <a:ext uri="{FF2B5EF4-FFF2-40B4-BE49-F238E27FC236}">
                <a16:creationId xmlns:a16="http://schemas.microsoft.com/office/drawing/2014/main" id="{9495BAAB-E860-4075-9DA3-ABA7C32D235E}"/>
              </a:ext>
            </a:extLst>
          </p:cNvPr>
          <p:cNvSpPr>
            <a:spLocks noGrp="1"/>
          </p:cNvSpPr>
          <p:nvPr>
            <p:ph type="body" sz="quarter" idx="20" hasCustomPrompt="1"/>
          </p:nvPr>
        </p:nvSpPr>
        <p:spPr>
          <a:xfrm>
            <a:off x="3816081" y="2699834"/>
            <a:ext cx="2430126" cy="1949198"/>
          </a:xfrm>
          <a:noFill/>
          <a:ln w="15875">
            <a:noFill/>
          </a:ln>
        </p:spPr>
        <p:txBody>
          <a:bodyPr tIns="365760"/>
          <a:lstStyle>
            <a:lvl1pPr algn="ctr">
              <a:lnSpc>
                <a:spcPct val="100000"/>
              </a:lnSpc>
              <a:spcBef>
                <a:spcPts val="600"/>
              </a:spcBef>
              <a:buNone/>
              <a:defRPr sz="1800">
                <a:solidFill>
                  <a:schemeClr val="accent1"/>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32" name="Straight Connector 31">
            <a:extLst>
              <a:ext uri="{FF2B5EF4-FFF2-40B4-BE49-F238E27FC236}">
                <a16:creationId xmlns:a16="http://schemas.microsoft.com/office/drawing/2014/main" id="{65C97932-042E-C845-9300-586CA61AB8C0}"/>
              </a:ext>
              <a:ext uri="{C183D7F6-B498-43B3-948B-1728B52AA6E4}">
                <adec:decorative xmlns:adec="http://schemas.microsoft.com/office/drawing/2017/decorative" val="1"/>
              </a:ext>
            </a:extLst>
          </p:cNvPr>
          <p:cNvCxnSpPr/>
          <p:nvPr userDrawn="1"/>
        </p:nvCxnSpPr>
        <p:spPr bwMode="gray">
          <a:xfrm>
            <a:off x="6551612" y="2680138"/>
            <a:ext cx="2459421" cy="0"/>
          </a:xfrm>
          <a:prstGeom prst="line">
            <a:avLst/>
          </a:prstGeom>
          <a:ln w="25400">
            <a:solidFill>
              <a:schemeClr val="accent2"/>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9" name="Text Placeholder 3" descr="Row 2, box 3: text in indigo">
            <a:extLst>
              <a:ext uri="{FF2B5EF4-FFF2-40B4-BE49-F238E27FC236}">
                <a16:creationId xmlns:a16="http://schemas.microsoft.com/office/drawing/2014/main" id="{62D3946B-F2F1-42AF-8E89-00761A7745D4}"/>
              </a:ext>
            </a:extLst>
          </p:cNvPr>
          <p:cNvSpPr>
            <a:spLocks noGrp="1"/>
          </p:cNvSpPr>
          <p:nvPr>
            <p:ph type="body" sz="quarter" idx="21" hasCustomPrompt="1"/>
          </p:nvPr>
        </p:nvSpPr>
        <p:spPr>
          <a:xfrm>
            <a:off x="6529754" y="2699834"/>
            <a:ext cx="2477611" cy="1949198"/>
          </a:xfrm>
          <a:noFill/>
          <a:ln w="15875">
            <a:noFill/>
          </a:ln>
        </p:spPr>
        <p:txBody>
          <a:bodyPr tIns="365760"/>
          <a:lstStyle>
            <a:lvl1pPr algn="ctr">
              <a:lnSpc>
                <a:spcPct val="100000"/>
              </a:lnSpc>
              <a:spcBef>
                <a:spcPts val="600"/>
              </a:spcBef>
              <a:defRPr sz="1800">
                <a:solidFill>
                  <a:schemeClr val="accent2"/>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cxnSp>
        <p:nvCxnSpPr>
          <p:cNvPr id="38" name="Straight Connector 37">
            <a:extLst>
              <a:ext uri="{FF2B5EF4-FFF2-40B4-BE49-F238E27FC236}">
                <a16:creationId xmlns:a16="http://schemas.microsoft.com/office/drawing/2014/main" id="{D68A42CD-A1AD-9149-80A3-4BFE5D75E3AB}"/>
              </a:ext>
              <a:ext uri="{C183D7F6-B498-43B3-948B-1728B52AA6E4}">
                <adec:decorative xmlns:adec="http://schemas.microsoft.com/office/drawing/2017/decorative" val="1"/>
              </a:ext>
            </a:extLst>
          </p:cNvPr>
          <p:cNvCxnSpPr/>
          <p:nvPr userDrawn="1"/>
        </p:nvCxnSpPr>
        <p:spPr bwMode="gray">
          <a:xfrm>
            <a:off x="9229123" y="2680138"/>
            <a:ext cx="2459421" cy="0"/>
          </a:xfrm>
          <a:prstGeom prst="line">
            <a:avLst/>
          </a:prstGeom>
          <a:ln w="25400">
            <a:solidFill>
              <a:schemeClr val="accent3"/>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0" name="Text Placeholder 3" descr="Row 2, box 4: text in dark green">
            <a:extLst>
              <a:ext uri="{FF2B5EF4-FFF2-40B4-BE49-F238E27FC236}">
                <a16:creationId xmlns:a16="http://schemas.microsoft.com/office/drawing/2014/main" id="{22F84664-2E68-46AE-AE2C-E8D2B6C9A1DD}"/>
              </a:ext>
            </a:extLst>
          </p:cNvPr>
          <p:cNvSpPr>
            <a:spLocks noGrp="1"/>
          </p:cNvSpPr>
          <p:nvPr>
            <p:ph type="body" sz="quarter" idx="22" hasCustomPrompt="1"/>
          </p:nvPr>
        </p:nvSpPr>
        <p:spPr>
          <a:xfrm>
            <a:off x="9243428" y="2699834"/>
            <a:ext cx="2454586" cy="1949198"/>
          </a:xfrm>
          <a:noFill/>
          <a:ln w="15875">
            <a:noFill/>
          </a:ln>
        </p:spPr>
        <p:txBody>
          <a:bodyPr tIns="365760"/>
          <a:lstStyle>
            <a:lvl1pPr algn="ctr">
              <a:lnSpc>
                <a:spcPct val="100000"/>
              </a:lnSpc>
              <a:spcBef>
                <a:spcPts val="600"/>
              </a:spcBef>
              <a:buNone/>
              <a:defRPr sz="1800">
                <a:solidFill>
                  <a:schemeClr val="accent3"/>
                </a:solidFill>
              </a:defRPr>
            </a:lvl1pPr>
            <a:lvl2pPr marL="0" indent="0" algn="ctr">
              <a:lnSpc>
                <a:spcPct val="100000"/>
              </a:lnSpc>
              <a:spcBef>
                <a:spcPts val="600"/>
              </a:spcBef>
              <a:buFont typeface="Open Sans" panose="020B0606030504020204" pitchFamily="34" charset="0"/>
              <a:buChar char="​"/>
              <a:defRPr sz="1400">
                <a:solidFill>
                  <a:schemeClr val="bg2">
                    <a:lumMod val="25000"/>
                  </a:schemeClr>
                </a:solidFill>
              </a:defRPr>
            </a:lvl2pPr>
          </a:lstStyle>
          <a:p>
            <a:pPr lvl="0"/>
            <a:r>
              <a:rPr lang="en-US" dirty="0"/>
              <a:t>Click to add text</a:t>
            </a:r>
          </a:p>
          <a:p>
            <a:pPr lvl="1"/>
            <a:r>
              <a:rPr lang="en-US" dirty="0"/>
              <a:t>Second level</a:t>
            </a:r>
          </a:p>
        </p:txBody>
      </p:sp>
      <p:sp>
        <p:nvSpPr>
          <p:cNvPr id="37" name="Text Placeholder 3" descr="Row 3 label: this row shows six, small content boxes in a horiztonal row">
            <a:extLst>
              <a:ext uri="{FF2B5EF4-FFF2-40B4-BE49-F238E27FC236}">
                <a16:creationId xmlns:a16="http://schemas.microsoft.com/office/drawing/2014/main" id="{EF286E42-C44A-274D-B9C1-D21F1AD1DEB2}"/>
              </a:ext>
            </a:extLst>
          </p:cNvPr>
          <p:cNvSpPr>
            <a:spLocks noGrp="1"/>
          </p:cNvSpPr>
          <p:nvPr>
            <p:ph type="body" sz="quarter" idx="32" hasCustomPrompt="1"/>
          </p:nvPr>
        </p:nvSpPr>
        <p:spPr>
          <a:xfrm>
            <a:off x="300038" y="5065521"/>
            <a:ext cx="545995" cy="658026"/>
          </a:xfrm>
          <a:solidFill>
            <a:schemeClr val="bg1"/>
          </a:solidFill>
          <a:ln w="12700">
            <a:noFill/>
          </a:ln>
        </p:spPr>
        <p:txBody>
          <a:bodyPr tIns="91440"/>
          <a:lstStyle>
            <a:lvl1pPr algn="ctr">
              <a:lnSpc>
                <a:spcPct val="100000"/>
              </a:lnSpc>
              <a:spcBef>
                <a:spcPts val="600"/>
              </a:spcBef>
              <a:buNone/>
              <a:defRPr sz="10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400"/>
            </a:lvl2pPr>
          </a:lstStyle>
          <a:p>
            <a:pPr lvl="0"/>
            <a:r>
              <a:rPr lang="en-US" dirty="0"/>
              <a:t>Click to add text</a:t>
            </a:r>
          </a:p>
        </p:txBody>
      </p:sp>
      <p:sp>
        <p:nvSpPr>
          <p:cNvPr id="20" name="Text Placeholder 3" descr="Row 3, text box 1">
            <a:extLst>
              <a:ext uri="{FF2B5EF4-FFF2-40B4-BE49-F238E27FC236}">
                <a16:creationId xmlns:a16="http://schemas.microsoft.com/office/drawing/2014/main" id="{828E38C7-4E21-F24B-B372-9632EC441D7F}"/>
              </a:ext>
            </a:extLst>
          </p:cNvPr>
          <p:cNvSpPr>
            <a:spLocks noGrp="1"/>
          </p:cNvSpPr>
          <p:nvPr>
            <p:ph type="body" sz="quarter" idx="23" hasCustomPrompt="1"/>
          </p:nvPr>
        </p:nvSpPr>
        <p:spPr>
          <a:xfrm>
            <a:off x="1115051"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1" name="Text Placeholder 3" descr="Row 3, text box 2">
            <a:extLst>
              <a:ext uri="{FF2B5EF4-FFF2-40B4-BE49-F238E27FC236}">
                <a16:creationId xmlns:a16="http://schemas.microsoft.com/office/drawing/2014/main" id="{8B2FDC15-7948-0244-83E4-0CDCDBC619B3}"/>
              </a:ext>
            </a:extLst>
          </p:cNvPr>
          <p:cNvSpPr>
            <a:spLocks noGrp="1"/>
          </p:cNvSpPr>
          <p:nvPr>
            <p:ph type="body" sz="quarter" idx="24" hasCustomPrompt="1"/>
          </p:nvPr>
        </p:nvSpPr>
        <p:spPr>
          <a:xfrm>
            <a:off x="2886312"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6" name="Text Placeholder 3" descr="Row 3, text box 3">
            <a:extLst>
              <a:ext uri="{FF2B5EF4-FFF2-40B4-BE49-F238E27FC236}">
                <a16:creationId xmlns:a16="http://schemas.microsoft.com/office/drawing/2014/main" id="{E4B34A83-BA8A-6844-8A56-BBD517A5B6FD}"/>
              </a:ext>
            </a:extLst>
          </p:cNvPr>
          <p:cNvSpPr>
            <a:spLocks noGrp="1"/>
          </p:cNvSpPr>
          <p:nvPr>
            <p:ph type="body" sz="quarter" idx="25" hasCustomPrompt="1"/>
          </p:nvPr>
        </p:nvSpPr>
        <p:spPr>
          <a:xfrm>
            <a:off x="4657573"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7" name="Text Placeholder 3" descr="Row 3, text box 4">
            <a:extLst>
              <a:ext uri="{FF2B5EF4-FFF2-40B4-BE49-F238E27FC236}">
                <a16:creationId xmlns:a16="http://schemas.microsoft.com/office/drawing/2014/main" id="{532716FA-3DC7-AF41-8C5F-F9D040A43930}"/>
              </a:ext>
            </a:extLst>
          </p:cNvPr>
          <p:cNvSpPr>
            <a:spLocks noGrp="1"/>
          </p:cNvSpPr>
          <p:nvPr>
            <p:ph type="body" sz="quarter" idx="26" hasCustomPrompt="1"/>
          </p:nvPr>
        </p:nvSpPr>
        <p:spPr>
          <a:xfrm>
            <a:off x="642883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31" name="Text Placeholder 3" descr="Row 3, text box 5">
            <a:extLst>
              <a:ext uri="{FF2B5EF4-FFF2-40B4-BE49-F238E27FC236}">
                <a16:creationId xmlns:a16="http://schemas.microsoft.com/office/drawing/2014/main" id="{6EA6D41F-30CE-1443-9F1F-896A2907ECBD}"/>
              </a:ext>
            </a:extLst>
          </p:cNvPr>
          <p:cNvSpPr>
            <a:spLocks noGrp="1"/>
          </p:cNvSpPr>
          <p:nvPr>
            <p:ph type="body" sz="quarter" idx="27" hasCustomPrompt="1"/>
          </p:nvPr>
        </p:nvSpPr>
        <p:spPr>
          <a:xfrm>
            <a:off x="8200095"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33" name="Text Placeholder 3" descr="Row 3, text box 6">
            <a:extLst>
              <a:ext uri="{FF2B5EF4-FFF2-40B4-BE49-F238E27FC236}">
                <a16:creationId xmlns:a16="http://schemas.microsoft.com/office/drawing/2014/main" id="{62388AAB-5BA2-4747-B0D0-B11DA9195125}"/>
              </a:ext>
            </a:extLst>
          </p:cNvPr>
          <p:cNvSpPr>
            <a:spLocks noGrp="1"/>
          </p:cNvSpPr>
          <p:nvPr>
            <p:ph type="body" sz="quarter" idx="28" hasCustomPrompt="1"/>
          </p:nvPr>
        </p:nvSpPr>
        <p:spPr>
          <a:xfrm>
            <a:off x="9971354" y="4956561"/>
            <a:ext cx="1713607" cy="915157"/>
          </a:xfrm>
          <a:solidFill>
            <a:srgbClr val="F4F8FA"/>
          </a:solidFill>
          <a:ln w="12700">
            <a:solidFill>
              <a:schemeClr val="accent2">
                <a:alpha val="25000"/>
              </a:schemeClr>
            </a:solidFill>
          </a:ln>
        </p:spPr>
        <p:txBody>
          <a:bodyPr wrap="square" tIns="182880"/>
          <a:lstStyle>
            <a:lvl1pPr algn="ctr">
              <a:lnSpc>
                <a:spcPct val="100000"/>
              </a:lnSpc>
              <a:spcBef>
                <a:spcPts val="600"/>
              </a:spcBef>
              <a:defRPr sz="1200">
                <a:solidFill>
                  <a:schemeClr val="bg2">
                    <a:lumMod val="25000"/>
                  </a:schemeClr>
                </a:solidFill>
              </a:defRPr>
            </a:lvl1pPr>
            <a:lvl2pPr marL="0" indent="0" algn="ctr">
              <a:lnSpc>
                <a:spcPct val="100000"/>
              </a:lnSpc>
              <a:spcBef>
                <a:spcPts val="600"/>
              </a:spcBef>
              <a:buFont typeface="Open Sans" panose="020B0606030504020204" pitchFamily="34" charset="0"/>
              <a:buChar char="​"/>
              <a:defRPr sz="1000">
                <a:solidFill>
                  <a:schemeClr val="bg2">
                    <a:lumMod val="25000"/>
                  </a:schemeClr>
                </a:solidFill>
              </a:defRPr>
            </a:lvl2pPr>
          </a:lstStyle>
          <a:p>
            <a:pPr lvl="0"/>
            <a:r>
              <a:rPr lang="en-US" dirty="0"/>
              <a:t>Click to add text</a:t>
            </a:r>
          </a:p>
          <a:p>
            <a:pPr lvl="1"/>
            <a:r>
              <a:rPr lang="en-US" dirty="0"/>
              <a:t>Second level</a:t>
            </a:r>
          </a:p>
        </p:txBody>
      </p:sp>
      <p:sp>
        <p:nvSpPr>
          <p:cNvPr id="24" name="page number">
            <a:extLst>
              <a:ext uri="{FF2B5EF4-FFF2-40B4-BE49-F238E27FC236}">
                <a16:creationId xmlns:a16="http://schemas.microsoft.com/office/drawing/2014/main" id="{D09494D0-773E-A04D-BC5F-65AA87B8246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12220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Bleed Photo 2">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page number">
            <a:extLst>
              <a:ext uri="{FF2B5EF4-FFF2-40B4-BE49-F238E27FC236}">
                <a16:creationId xmlns:a16="http://schemas.microsoft.com/office/drawing/2014/main" id="{55062593-5C0A-1043-8749-AF6C4D1E873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solidFill>
                  <a:schemeClr val="bg1"/>
                </a:solidFill>
              </a:rPr>
              <a:pPr lvl="0" algn="r"/>
              <a:t>‹#›</a:t>
            </a:fld>
            <a:endParaRPr lang="en-US" noProof="0">
              <a:solidFill>
                <a:schemeClr val="bg1"/>
              </a:solidFill>
            </a:endParaRPr>
          </a:p>
        </p:txBody>
      </p:sp>
      <p:sp>
        <p:nvSpPr>
          <p:cNvPr id="2" name="TextBox 1">
            <a:extLst>
              <a:ext uri="{FF2B5EF4-FFF2-40B4-BE49-F238E27FC236}">
                <a16:creationId xmlns:a16="http://schemas.microsoft.com/office/drawing/2014/main" id="{85A560D6-E4B8-9CCF-0548-937D6F63DA0A}"/>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chemeClr val="bg1"/>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5722DFA3-40CE-81C4-0FA5-EC030D48F89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chemeClr val="bg1"/>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20265947-680A-DB21-1445-D2283C48494A}"/>
              </a:ext>
            </a:extLst>
          </p:cNvPr>
          <p:cNvGrpSpPr/>
          <p:nvPr userDrawn="1"/>
        </p:nvGrpSpPr>
        <p:grpSpPr>
          <a:xfrm>
            <a:off x="265625" y="6323271"/>
            <a:ext cx="1249223" cy="369648"/>
            <a:chOff x="265625" y="6323271"/>
            <a:chExt cx="1249223" cy="369648"/>
          </a:xfrm>
          <a:solidFill>
            <a:schemeClr val="bg1"/>
          </a:solidFill>
        </p:grpSpPr>
        <p:grpSp>
          <p:nvGrpSpPr>
            <p:cNvPr id="5" name="Graphic 8">
              <a:extLst>
                <a:ext uri="{FF2B5EF4-FFF2-40B4-BE49-F238E27FC236}">
                  <a16:creationId xmlns:a16="http://schemas.microsoft.com/office/drawing/2014/main" id="{DAF864FB-945D-1269-3595-09602EE3FEBC}"/>
                </a:ext>
              </a:extLst>
            </p:cNvPr>
            <p:cNvGrpSpPr/>
            <p:nvPr/>
          </p:nvGrpSpPr>
          <p:grpSpPr>
            <a:xfrm>
              <a:off x="745455" y="6594444"/>
              <a:ext cx="722662" cy="98475"/>
              <a:chOff x="745455" y="6594444"/>
              <a:chExt cx="722662" cy="98475"/>
            </a:xfrm>
            <a:grpFill/>
          </p:grpSpPr>
          <p:sp>
            <p:nvSpPr>
              <p:cNvPr id="18" name="Freeform 17">
                <a:extLst>
                  <a:ext uri="{FF2B5EF4-FFF2-40B4-BE49-F238E27FC236}">
                    <a16:creationId xmlns:a16="http://schemas.microsoft.com/office/drawing/2014/main" id="{F0E9CE69-A2E6-CAAA-B3B5-D3A7F2FC510E}"/>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grp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1DDE7752-CB8A-6E13-D421-1ADFC770AEDF}"/>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grp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D17DC4DF-B35E-F1F2-75D2-F8C3F0E03AC4}"/>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grp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1630058F-4909-CD19-A5BC-9F6E6C4FEE9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grp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91965B79-048E-273E-D8FE-DCC09E49FCBD}"/>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grp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A2B6BF5D-CB57-DC89-3C03-DA10DFDD7EB5}"/>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grp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5ECE2F17-FB3C-FC4F-4548-5B366E0129B4}"/>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grp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962E0F83-28F7-EE4D-8FAD-AE805031544D}"/>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grp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07637215-956C-2396-E10D-ED78409BC768}"/>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grp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3A79E2AD-8FB2-3A66-0C96-D21601521E73}"/>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grpFill/>
              <a:ln w="6345" cap="flat">
                <a:noFill/>
                <a:prstDash val="solid"/>
                <a:miter/>
              </a:ln>
            </p:spPr>
            <p:txBody>
              <a:bodyPr rtlCol="0" anchor="ctr"/>
              <a:lstStyle/>
              <a:p>
                <a:endParaRPr lang="en-US" noProof="0"/>
              </a:p>
            </p:txBody>
          </p:sp>
        </p:grpSp>
        <p:grpSp>
          <p:nvGrpSpPr>
            <p:cNvPr id="6" name="Graphic 8">
              <a:extLst>
                <a:ext uri="{FF2B5EF4-FFF2-40B4-BE49-F238E27FC236}">
                  <a16:creationId xmlns:a16="http://schemas.microsoft.com/office/drawing/2014/main" id="{0280F25D-2B44-B003-0BF6-BF46B2E780FE}"/>
                </a:ext>
              </a:extLst>
            </p:cNvPr>
            <p:cNvGrpSpPr/>
            <p:nvPr/>
          </p:nvGrpSpPr>
          <p:grpSpPr>
            <a:xfrm>
              <a:off x="265625" y="6323271"/>
              <a:ext cx="1249223" cy="190348"/>
              <a:chOff x="265625" y="6323271"/>
              <a:chExt cx="1249223" cy="190348"/>
            </a:xfrm>
            <a:grpFill/>
          </p:grpSpPr>
          <p:sp>
            <p:nvSpPr>
              <p:cNvPr id="7" name="Freeform 6">
                <a:extLst>
                  <a:ext uri="{FF2B5EF4-FFF2-40B4-BE49-F238E27FC236}">
                    <a16:creationId xmlns:a16="http://schemas.microsoft.com/office/drawing/2014/main" id="{5B8742CE-6000-C324-25C2-F734D4ADB53D}"/>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grpFill/>
              <a:ln w="6345" cap="flat">
                <a:noFill/>
                <a:prstDash val="solid"/>
                <a:miter/>
              </a:ln>
            </p:spPr>
            <p:txBody>
              <a:bodyPr rtlCol="0" anchor="ctr"/>
              <a:lstStyle/>
              <a:p>
                <a:endParaRPr lang="en-US" noProof="0"/>
              </a:p>
            </p:txBody>
          </p:sp>
          <p:sp>
            <p:nvSpPr>
              <p:cNvPr id="8" name="Freeform 7">
                <a:extLst>
                  <a:ext uri="{FF2B5EF4-FFF2-40B4-BE49-F238E27FC236}">
                    <a16:creationId xmlns:a16="http://schemas.microsoft.com/office/drawing/2014/main" id="{0BDC2D7A-B67E-640F-692B-216BDA958B8C}"/>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grp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0A66187A-86FD-4C48-608B-404054576856}"/>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grp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BD8E746C-5199-0243-49B9-84C88F12C78A}"/>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grpFill/>
              <a:ln w="6345"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6DB1CF8C-CA29-3724-84B4-D5ADC7AFDAB4}"/>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grp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B35880D3-9A1D-932F-7EAD-0FE4BBBE989A}"/>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grp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6EF7451A-1875-A858-AB4D-500B6AE18B87}"/>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grpFill/>
              <a:ln w="6345" cap="flat">
                <a:noFill/>
                <a:prstDash val="solid"/>
                <a:miter/>
              </a:ln>
            </p:spPr>
            <p:txBody>
              <a:bodyPr rtlCol="0" anchor="ctr"/>
              <a:lstStyle/>
              <a:p>
                <a:endParaRPr lang="en-US" noProof="0"/>
              </a:p>
            </p:txBody>
          </p:sp>
        </p:grpSp>
      </p:grpSp>
      <p:pic>
        <p:nvPicPr>
          <p:cNvPr id="28" name="Picture 27" descr="A green and blue arrow&#10;&#10;Description automatically generated">
            <a:extLst>
              <a:ext uri="{FF2B5EF4-FFF2-40B4-BE49-F238E27FC236}">
                <a16:creationId xmlns:a16="http://schemas.microsoft.com/office/drawing/2014/main" id="{B01FA9B9-705C-8C91-CAFC-A871ACB74363}"/>
              </a:ext>
            </a:extLst>
          </p:cNvPr>
          <p:cNvPicPr>
            <a:picLocks noChangeAspect="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494"/>
            <a:ext cx="12187946" cy="182146"/>
          </a:xfrm>
          <a:prstGeom prst="rect">
            <a:avLst/>
          </a:prstGeom>
        </p:spPr>
      </p:pic>
    </p:spTree>
    <p:extLst>
      <p:ext uri="{BB962C8B-B14F-4D97-AF65-F5344CB8AC3E}">
        <p14:creationId xmlns:p14="http://schemas.microsoft.com/office/powerpoint/2010/main" val="21942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Big Statement - Leaf">
    <p:spTree>
      <p:nvGrpSpPr>
        <p:cNvPr id="1" name=""/>
        <p:cNvGrpSpPr/>
        <p:nvPr/>
      </p:nvGrpSpPr>
      <p:grpSpPr>
        <a:xfrm>
          <a:off x="0" y="0"/>
          <a:ext cx="0" cy="0"/>
          <a:chOff x="0" y="0"/>
          <a:chExt cx="0" cy="0"/>
        </a:xfrm>
      </p:grpSpPr>
      <p:pic>
        <p:nvPicPr>
          <p:cNvPr id="31" name="Picture 30" descr="A logo with a blue and green gradient&#10;&#10;Description automatically generated">
            <a:extLst>
              <a:ext uri="{FF2B5EF4-FFF2-40B4-BE49-F238E27FC236}">
                <a16:creationId xmlns:a16="http://schemas.microsoft.com/office/drawing/2014/main" id="{2F5DD625-ACBA-5254-F78D-CE3126E0D4C6}"/>
              </a:ext>
            </a:extLst>
          </p:cNvPr>
          <p:cNvPicPr>
            <a:picLocks noChangeAspect="1"/>
          </p:cNvPicPr>
          <p:nvPr userDrawn="1"/>
        </p:nvPicPr>
        <p:blipFill>
          <a:blip r:embed="rId2"/>
          <a:stretch>
            <a:fillRect/>
          </a:stretch>
        </p:blipFill>
        <p:spPr>
          <a:xfrm>
            <a:off x="879" y="0"/>
            <a:ext cx="12187946" cy="6858495"/>
          </a:xfrm>
          <a:prstGeom prst="rect">
            <a:avLst/>
          </a:prstGeom>
        </p:spPr>
      </p:pic>
      <p:sp>
        <p:nvSpPr>
          <p:cNvPr id="9" name="Text Placeholder 862">
            <a:extLst>
              <a:ext uri="{FF2B5EF4-FFF2-40B4-BE49-F238E27FC236}">
                <a16:creationId xmlns:a16="http://schemas.microsoft.com/office/drawing/2014/main" id="{65A5776C-9EB9-F84B-B0C4-411FA1106F62}"/>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5"/>
                </a:solidFill>
              </a:defRPr>
            </a:lvl1pPr>
            <a:lvl2pPr marL="273050" indent="0">
              <a:buNone/>
              <a:defRPr/>
            </a:lvl2pPr>
          </a:lstStyle>
          <a:p>
            <a:pPr lvl="0"/>
            <a:r>
              <a:rPr lang="en-US" noProof="0"/>
              <a:t>Slide with large text placeholder, green theme.</a:t>
            </a:r>
          </a:p>
        </p:txBody>
      </p:sp>
      <p:sp>
        <p:nvSpPr>
          <p:cNvPr id="15" name="page number">
            <a:extLst>
              <a:ext uri="{FF2B5EF4-FFF2-40B4-BE49-F238E27FC236}">
                <a16:creationId xmlns:a16="http://schemas.microsoft.com/office/drawing/2014/main" id="{55FF2E89-7A98-C14C-B802-9BBF588108E5}"/>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3" name="TextBox 2">
            <a:extLst>
              <a:ext uri="{FF2B5EF4-FFF2-40B4-BE49-F238E27FC236}">
                <a16:creationId xmlns:a16="http://schemas.microsoft.com/office/drawing/2014/main" id="{E4032F90-D6DB-ABBB-7CBA-705BD651CFE3}"/>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577248C3-E598-081D-1266-A19B21EE93FC}"/>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36BC0503-0E5F-3FC2-C33B-40F0FC9D5C59}"/>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427D34E3-DFBA-F785-13EB-D0DFBBDA35BF}"/>
                </a:ext>
              </a:extLst>
            </p:cNvPr>
            <p:cNvGrpSpPr/>
            <p:nvPr/>
          </p:nvGrpSpPr>
          <p:grpSpPr>
            <a:xfrm>
              <a:off x="745455" y="6594444"/>
              <a:ext cx="722662" cy="98475"/>
              <a:chOff x="745455" y="6594444"/>
              <a:chExt cx="722662" cy="98475"/>
            </a:xfrm>
            <a:solidFill>
              <a:srgbClr val="000000"/>
            </a:solidFill>
          </p:grpSpPr>
          <p:sp>
            <p:nvSpPr>
              <p:cNvPr id="19" name="Freeform 18">
                <a:extLst>
                  <a:ext uri="{FF2B5EF4-FFF2-40B4-BE49-F238E27FC236}">
                    <a16:creationId xmlns:a16="http://schemas.microsoft.com/office/drawing/2014/main" id="{1A0A59D6-2334-C4A3-2714-783D9396205B}"/>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1017023F-D8B1-2DD9-05B6-FEF644BF73AC}"/>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17F86678-1425-04D1-35E1-10619FFBFEBD}"/>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10958DC0-257E-6B7D-17C0-1061C4A26112}"/>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E67D21AA-5D7E-8DAA-3E34-54DEB942AA6A}"/>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A3F6ADA0-05AE-1C0C-9475-06BA1F0A1A23}"/>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218BC619-C09F-F5B1-F2E3-7FD3AD677E6B}"/>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920DDE96-E19F-E46B-4031-1395C9ADFFE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C0D94988-234E-A57D-DFA2-52425317890E}"/>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53C50C48-D470-2057-DE04-8F6C2A37CE58}"/>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020D35E6-2048-F449-527D-73415FA607DA}"/>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78190F23-EDE3-C8F4-46D2-40E38C668919}"/>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D3D2B466-275E-E281-A3F2-889C23F1D7DD}"/>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38A860D8-610A-FB5F-210F-8736F9A5078F}"/>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767849B6-2269-1544-6AB8-9164920F20EB}"/>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1217D899-BFDC-8547-0B15-CF01D73FE44E}"/>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6C5A7838-659F-923D-FA4A-F7FDFF82189E}"/>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FB2508CD-EFBC-2585-2318-F0ADC34D56B6}"/>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652583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ig Statement - Plum">
    <p:spTree>
      <p:nvGrpSpPr>
        <p:cNvPr id="1" name=""/>
        <p:cNvGrpSpPr/>
        <p:nvPr/>
      </p:nvGrpSpPr>
      <p:grpSpPr>
        <a:xfrm>
          <a:off x="0" y="0"/>
          <a:ext cx="0" cy="0"/>
          <a:chOff x="0" y="0"/>
          <a:chExt cx="0" cy="0"/>
        </a:xfrm>
      </p:grpSpPr>
      <p:pic>
        <p:nvPicPr>
          <p:cNvPr id="32" name="Picture 31" descr="A logo with a blue and purple gradient&#10;&#10;Description automatically generated">
            <a:extLst>
              <a:ext uri="{FF2B5EF4-FFF2-40B4-BE49-F238E27FC236}">
                <a16:creationId xmlns:a16="http://schemas.microsoft.com/office/drawing/2014/main" id="{E2B4E417-DAAE-40D3-5DE7-D50EC4869ECF}"/>
              </a:ext>
            </a:extLst>
          </p:cNvPr>
          <p:cNvPicPr>
            <a:picLocks noChangeAspect="1"/>
          </p:cNvPicPr>
          <p:nvPr userDrawn="1"/>
        </p:nvPicPr>
        <p:blipFill>
          <a:blip r:embed="rId2"/>
          <a:stretch>
            <a:fillRect/>
          </a:stretch>
        </p:blipFill>
        <p:spPr>
          <a:xfrm>
            <a:off x="879" y="0"/>
            <a:ext cx="12187946" cy="6858495"/>
          </a:xfrm>
          <a:prstGeom prst="rect">
            <a:avLst/>
          </a:prstGeom>
        </p:spPr>
      </p:pic>
      <p:sp>
        <p:nvSpPr>
          <p:cNvPr id="10" name="Text Placeholder 862">
            <a:extLst>
              <a:ext uri="{FF2B5EF4-FFF2-40B4-BE49-F238E27FC236}">
                <a16:creationId xmlns:a16="http://schemas.microsoft.com/office/drawing/2014/main" id="{BB1BA4EC-6D18-954E-81DD-4678CFBE6FFB}"/>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3"/>
                </a:solidFill>
              </a:defRPr>
            </a:lvl1pPr>
            <a:lvl2pPr marL="273050" indent="0">
              <a:buNone/>
              <a:defRPr/>
            </a:lvl2pPr>
          </a:lstStyle>
          <a:p>
            <a:pPr lvl="0"/>
            <a:r>
              <a:rPr lang="en-US" noProof="0"/>
              <a:t>Slide with large text placeholder, purple theme.</a:t>
            </a:r>
          </a:p>
        </p:txBody>
      </p:sp>
      <p:sp>
        <p:nvSpPr>
          <p:cNvPr id="16" name="page number">
            <a:extLst>
              <a:ext uri="{FF2B5EF4-FFF2-40B4-BE49-F238E27FC236}">
                <a16:creationId xmlns:a16="http://schemas.microsoft.com/office/drawing/2014/main" id="{312DD3E6-E621-1B4F-9197-621CC0C346AF}"/>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3" name="TextBox 2">
            <a:extLst>
              <a:ext uri="{FF2B5EF4-FFF2-40B4-BE49-F238E27FC236}">
                <a16:creationId xmlns:a16="http://schemas.microsoft.com/office/drawing/2014/main" id="{941A3809-88F3-4BB3-2910-1E331F3F7BE1}"/>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 name="TextBox 3">
            <a:extLst>
              <a:ext uri="{FF2B5EF4-FFF2-40B4-BE49-F238E27FC236}">
                <a16:creationId xmlns:a16="http://schemas.microsoft.com/office/drawing/2014/main" id="{27945E12-433F-51F2-CE43-2615EB8C60D0}"/>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5" name="Graphic 8">
            <a:extLst>
              <a:ext uri="{FF2B5EF4-FFF2-40B4-BE49-F238E27FC236}">
                <a16:creationId xmlns:a16="http://schemas.microsoft.com/office/drawing/2014/main" id="{B31E0E11-BDB5-8D16-D511-B790FBD7A127}"/>
              </a:ext>
            </a:extLst>
          </p:cNvPr>
          <p:cNvGrpSpPr/>
          <p:nvPr userDrawn="1"/>
        </p:nvGrpSpPr>
        <p:grpSpPr>
          <a:xfrm>
            <a:off x="265625" y="6323271"/>
            <a:ext cx="1249223" cy="369648"/>
            <a:chOff x="265625" y="6323271"/>
            <a:chExt cx="1249223" cy="369648"/>
          </a:xfrm>
          <a:solidFill>
            <a:srgbClr val="000000"/>
          </a:solidFill>
        </p:grpSpPr>
        <p:grpSp>
          <p:nvGrpSpPr>
            <p:cNvPr id="6" name="Graphic 8">
              <a:extLst>
                <a:ext uri="{FF2B5EF4-FFF2-40B4-BE49-F238E27FC236}">
                  <a16:creationId xmlns:a16="http://schemas.microsoft.com/office/drawing/2014/main" id="{A86A4262-B4A6-F58D-92FB-4A930F460073}"/>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5E43CE95-E77A-B8D9-C615-12185D0C4AFB}"/>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E5EBFC18-A5D6-0A5A-FCB9-9B705CB285FE}"/>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9E3EFB7A-43E3-A3E9-7A58-126834F625F2}"/>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A5A7D539-C737-948D-65EE-344D8E5A919B}"/>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3734D0A4-8174-8F99-66E2-7DEA536A56A8}"/>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70FC4366-4CDE-397E-52D5-76E32777C277}"/>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9849DDB2-774C-8F19-272D-76F7712EF75C}"/>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23B6B046-0EBE-D507-CBB0-399094AC1A78}"/>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050E0132-2A9B-E6A4-5105-7E8AD9C4D950}"/>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7CEE976B-ADD7-6B01-D1BB-9174AF688883}"/>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7" name="Graphic 8">
              <a:extLst>
                <a:ext uri="{FF2B5EF4-FFF2-40B4-BE49-F238E27FC236}">
                  <a16:creationId xmlns:a16="http://schemas.microsoft.com/office/drawing/2014/main" id="{B628E6F3-0FF5-CD70-83DD-C49E5D85722B}"/>
                </a:ext>
              </a:extLst>
            </p:cNvPr>
            <p:cNvGrpSpPr/>
            <p:nvPr/>
          </p:nvGrpSpPr>
          <p:grpSpPr>
            <a:xfrm>
              <a:off x="265625" y="6323271"/>
              <a:ext cx="1249223" cy="190348"/>
              <a:chOff x="265625" y="6323271"/>
              <a:chExt cx="1249223" cy="190348"/>
            </a:xfrm>
            <a:solidFill>
              <a:srgbClr val="000000"/>
            </a:solidFill>
          </p:grpSpPr>
          <p:sp>
            <p:nvSpPr>
              <p:cNvPr id="8" name="Freeform 7">
                <a:extLst>
                  <a:ext uri="{FF2B5EF4-FFF2-40B4-BE49-F238E27FC236}">
                    <a16:creationId xmlns:a16="http://schemas.microsoft.com/office/drawing/2014/main" id="{58DE4FBA-FF2B-2C6C-E26F-4C1EFD486FD3}"/>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9" name="Freeform 8">
                <a:extLst>
                  <a:ext uri="{FF2B5EF4-FFF2-40B4-BE49-F238E27FC236}">
                    <a16:creationId xmlns:a16="http://schemas.microsoft.com/office/drawing/2014/main" id="{9AA4C36E-958D-841F-2645-D371CC38F65C}"/>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5DBA5537-F60A-7EAB-305B-C742C552FF1B}"/>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6B8C2B59-4347-C239-5AB7-9592FFF7543B}"/>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FF17752D-4EAD-EF63-A468-FEBF4E3BD144}"/>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08C3B82E-A939-4167-EEBB-BA03086D5C9D}"/>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B83B94B5-542C-4CFE-3E83-0CEC3BFE6BB9}"/>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4140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ig Statement - Aqua">
    <p:spTree>
      <p:nvGrpSpPr>
        <p:cNvPr id="1" name=""/>
        <p:cNvGrpSpPr/>
        <p:nvPr/>
      </p:nvGrpSpPr>
      <p:grpSpPr>
        <a:xfrm>
          <a:off x="0" y="0"/>
          <a:ext cx="0" cy="0"/>
          <a:chOff x="0" y="0"/>
          <a:chExt cx="0" cy="0"/>
        </a:xfrm>
      </p:grpSpPr>
      <p:pic>
        <p:nvPicPr>
          <p:cNvPr id="4" name="Picture 3" descr="A blue and white logo&#10;&#10;Description automatically generated">
            <a:extLst>
              <a:ext uri="{FF2B5EF4-FFF2-40B4-BE49-F238E27FC236}">
                <a16:creationId xmlns:a16="http://schemas.microsoft.com/office/drawing/2014/main" id="{0C226285-FC13-4B96-20E1-7BFE775E0B23}"/>
              </a:ext>
            </a:extLst>
          </p:cNvPr>
          <p:cNvPicPr>
            <a:picLocks noChangeAspect="1"/>
          </p:cNvPicPr>
          <p:nvPr userDrawn="1"/>
        </p:nvPicPr>
        <p:blipFill>
          <a:blip r:embed="rId2"/>
          <a:stretch>
            <a:fillRect/>
          </a:stretch>
        </p:blipFill>
        <p:spPr>
          <a:xfrm>
            <a:off x="879" y="0"/>
            <a:ext cx="12187946" cy="6858495"/>
          </a:xfrm>
          <a:prstGeom prst="rect">
            <a:avLst/>
          </a:prstGeom>
        </p:spPr>
      </p:pic>
      <p:sp>
        <p:nvSpPr>
          <p:cNvPr id="9" name="Text Placeholder 862">
            <a:extLst>
              <a:ext uri="{FF2B5EF4-FFF2-40B4-BE49-F238E27FC236}">
                <a16:creationId xmlns:a16="http://schemas.microsoft.com/office/drawing/2014/main" id="{113BEA88-710C-A54D-A13C-5E36B6B878B7}"/>
              </a:ext>
            </a:extLst>
          </p:cNvPr>
          <p:cNvSpPr>
            <a:spLocks noGrp="1"/>
          </p:cNvSpPr>
          <p:nvPr>
            <p:ph type="body" sz="quarter" idx="12" hasCustomPrompt="1"/>
          </p:nvPr>
        </p:nvSpPr>
        <p:spPr>
          <a:xfrm>
            <a:off x="608013" y="2233670"/>
            <a:ext cx="6497867" cy="22859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noProof="0"/>
              <a:t>Slide with large text placeholder, blue theme.</a:t>
            </a:r>
          </a:p>
        </p:txBody>
      </p:sp>
      <p:sp>
        <p:nvSpPr>
          <p:cNvPr id="16" name="page number">
            <a:extLst>
              <a:ext uri="{FF2B5EF4-FFF2-40B4-BE49-F238E27FC236}">
                <a16:creationId xmlns:a16="http://schemas.microsoft.com/office/drawing/2014/main" id="{3A15EC20-3B57-4E4E-872C-A34852CBEF1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5" name="TextBox 4">
            <a:extLst>
              <a:ext uri="{FF2B5EF4-FFF2-40B4-BE49-F238E27FC236}">
                <a16:creationId xmlns:a16="http://schemas.microsoft.com/office/drawing/2014/main" id="{D2562CDE-80F5-4683-CBAE-12C1F42BFC0A}"/>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6" name="TextBox 5">
            <a:extLst>
              <a:ext uri="{FF2B5EF4-FFF2-40B4-BE49-F238E27FC236}">
                <a16:creationId xmlns:a16="http://schemas.microsoft.com/office/drawing/2014/main" id="{F181F862-D885-2827-E599-19FAB2ED7F75}"/>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7" name="Graphic 8">
            <a:extLst>
              <a:ext uri="{FF2B5EF4-FFF2-40B4-BE49-F238E27FC236}">
                <a16:creationId xmlns:a16="http://schemas.microsoft.com/office/drawing/2014/main" id="{3544CA32-7A4E-E24C-0B16-84415A57EFA6}"/>
              </a:ext>
            </a:extLst>
          </p:cNvPr>
          <p:cNvGrpSpPr/>
          <p:nvPr userDrawn="1"/>
        </p:nvGrpSpPr>
        <p:grpSpPr>
          <a:xfrm>
            <a:off x="265625" y="6323271"/>
            <a:ext cx="1249223" cy="369648"/>
            <a:chOff x="265625" y="6323271"/>
            <a:chExt cx="1249223" cy="369648"/>
          </a:xfrm>
          <a:solidFill>
            <a:srgbClr val="000000"/>
          </a:solidFill>
        </p:grpSpPr>
        <p:grpSp>
          <p:nvGrpSpPr>
            <p:cNvPr id="8" name="Graphic 8">
              <a:extLst>
                <a:ext uri="{FF2B5EF4-FFF2-40B4-BE49-F238E27FC236}">
                  <a16:creationId xmlns:a16="http://schemas.microsoft.com/office/drawing/2014/main" id="{20943B12-85F0-58B5-F16F-E10FB08F33F0}"/>
                </a:ext>
              </a:extLst>
            </p:cNvPr>
            <p:cNvGrpSpPr/>
            <p:nvPr/>
          </p:nvGrpSpPr>
          <p:grpSpPr>
            <a:xfrm>
              <a:off x="745455" y="6594444"/>
              <a:ext cx="722662" cy="98475"/>
              <a:chOff x="745455" y="6594444"/>
              <a:chExt cx="722662" cy="98475"/>
            </a:xfrm>
            <a:solidFill>
              <a:srgbClr val="000000"/>
            </a:solidFill>
          </p:grpSpPr>
          <p:sp>
            <p:nvSpPr>
              <p:cNvPr id="23" name="Freeform 22">
                <a:extLst>
                  <a:ext uri="{FF2B5EF4-FFF2-40B4-BE49-F238E27FC236}">
                    <a16:creationId xmlns:a16="http://schemas.microsoft.com/office/drawing/2014/main" id="{6535C51D-722A-8DBB-5190-482C3F584333}"/>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1AB17255-34FF-F4CC-B176-03A021BAF6C7}"/>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3E5B4A1D-6A55-5588-BD97-B48D3F778952}"/>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7372D965-2AC9-B755-E3BE-824FAF91F05D}"/>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AF200068-07D6-6935-E44F-B51D4133263A}"/>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DE23B39D-3A51-28F8-2DD1-BFD792AEA5CF}"/>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2AB5E269-BED0-0002-A07A-ABB81065130E}"/>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8599CECC-8792-FC50-8A2B-D9C15E28CB72}"/>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B5543A7E-ADB4-BF55-22FD-581E67E7E90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216F7E0F-7C25-70ED-C24A-CC3C0339E6DD}"/>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0" name="Graphic 8">
              <a:extLst>
                <a:ext uri="{FF2B5EF4-FFF2-40B4-BE49-F238E27FC236}">
                  <a16:creationId xmlns:a16="http://schemas.microsoft.com/office/drawing/2014/main" id="{B63C4A71-7BE0-C6DC-8D4B-F244EE30CF74}"/>
                </a:ext>
              </a:extLst>
            </p:cNvPr>
            <p:cNvGrpSpPr/>
            <p:nvPr/>
          </p:nvGrpSpPr>
          <p:grpSpPr>
            <a:xfrm>
              <a:off x="265625" y="6323271"/>
              <a:ext cx="1249223" cy="190348"/>
              <a:chOff x="265625" y="6323271"/>
              <a:chExt cx="1249223" cy="190348"/>
            </a:xfrm>
            <a:solidFill>
              <a:srgbClr val="000000"/>
            </a:solidFill>
          </p:grpSpPr>
          <p:sp>
            <p:nvSpPr>
              <p:cNvPr id="11" name="Freeform 10">
                <a:extLst>
                  <a:ext uri="{FF2B5EF4-FFF2-40B4-BE49-F238E27FC236}">
                    <a16:creationId xmlns:a16="http://schemas.microsoft.com/office/drawing/2014/main" id="{543E5047-5960-5FDA-1D91-B1F57D3A26DB}"/>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39B0A1C7-F440-8EAE-3D26-0106825A9893}"/>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B7C94D60-75AA-6628-90D2-98518C45F879}"/>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52694C1E-C1A2-7E03-15CA-27EEA1EA9DBC}"/>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5F7E65CD-B16C-A2B0-1A3A-5FE837711E52}"/>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BFA784D7-1400-0B2B-37E0-22CEACC221C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328E03F9-0825-A33A-DCB6-D51610E5C4A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5432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Leaf">
    <p:spTree>
      <p:nvGrpSpPr>
        <p:cNvPr id="1" name=""/>
        <p:cNvGrpSpPr/>
        <p:nvPr/>
      </p:nvGrpSpPr>
      <p:grpSpPr>
        <a:xfrm>
          <a:off x="0" y="0"/>
          <a:ext cx="0" cy="0"/>
          <a:chOff x="0" y="0"/>
          <a:chExt cx="0" cy="0"/>
        </a:xfrm>
      </p:grpSpPr>
      <p:pic>
        <p:nvPicPr>
          <p:cNvPr id="5" name="Picture 4" descr="A green and blue arrow&#10;&#10;Description automatically generated">
            <a:extLst>
              <a:ext uri="{FF2B5EF4-FFF2-40B4-BE49-F238E27FC236}">
                <a16:creationId xmlns:a16="http://schemas.microsoft.com/office/drawing/2014/main" id="{F2CCAA17-F653-EBAB-FA83-415B02C3DF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162"/>
          <a:stretch/>
        </p:blipFill>
        <p:spPr>
          <a:xfrm>
            <a:off x="0" y="-495"/>
            <a:ext cx="12187946" cy="6092951"/>
          </a:xfrm>
          <a:prstGeom prst="rect">
            <a:avLst/>
          </a:prstGeom>
        </p:spPr>
      </p:pic>
      <p:sp>
        <p:nvSpPr>
          <p:cNvPr id="2" name="Title 1"/>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dirty="0"/>
              <a:t>Section Title Option 1</a:t>
            </a:r>
            <a:br>
              <a:rPr lang="en-US" dirty="0"/>
            </a:br>
            <a:r>
              <a:rPr lang="en-US" dirty="0"/>
              <a:t>Green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4" name="page number">
            <a:extLst>
              <a:ext uri="{FF2B5EF4-FFF2-40B4-BE49-F238E27FC236}">
                <a16:creationId xmlns:a16="http://schemas.microsoft.com/office/drawing/2014/main" id="{20A83C12-6BEB-4E4C-9FB0-AA1FB4C661B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4185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g Statement - Ocea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CD907A-DE54-8E95-E227-8384A9979B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8" name="page number">
            <a:extLst>
              <a:ext uri="{FF2B5EF4-FFF2-40B4-BE49-F238E27FC236}">
                <a16:creationId xmlns:a16="http://schemas.microsoft.com/office/drawing/2014/main" id="{45469056-638C-FF40-8AA5-0675077535BA}"/>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D8EE269B-2864-BA4F-E33F-7C34C205519A}"/>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61F96468-ACD3-798C-15C0-C369E48ADD75}"/>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7" name="Graphic 8">
            <a:extLst>
              <a:ext uri="{FF2B5EF4-FFF2-40B4-BE49-F238E27FC236}">
                <a16:creationId xmlns:a16="http://schemas.microsoft.com/office/drawing/2014/main" id="{106070BB-3C7A-AF1C-E50B-2796B660CD6B}"/>
              </a:ext>
            </a:extLst>
          </p:cNvPr>
          <p:cNvGrpSpPr/>
          <p:nvPr userDrawn="1"/>
        </p:nvGrpSpPr>
        <p:grpSpPr>
          <a:xfrm>
            <a:off x="265625" y="6323271"/>
            <a:ext cx="1249223" cy="369648"/>
            <a:chOff x="265625" y="6323271"/>
            <a:chExt cx="1249223" cy="369648"/>
          </a:xfrm>
          <a:solidFill>
            <a:srgbClr val="000000"/>
          </a:solidFill>
        </p:grpSpPr>
        <p:grpSp>
          <p:nvGrpSpPr>
            <p:cNvPr id="9" name="Graphic 8">
              <a:extLst>
                <a:ext uri="{FF2B5EF4-FFF2-40B4-BE49-F238E27FC236}">
                  <a16:creationId xmlns:a16="http://schemas.microsoft.com/office/drawing/2014/main" id="{9BD6EE57-DA66-6753-4158-20BAECCB1867}"/>
                </a:ext>
              </a:extLst>
            </p:cNvPr>
            <p:cNvGrpSpPr/>
            <p:nvPr/>
          </p:nvGrpSpPr>
          <p:grpSpPr>
            <a:xfrm>
              <a:off x="745455" y="6594444"/>
              <a:ext cx="722662" cy="98475"/>
              <a:chOff x="745455" y="6594444"/>
              <a:chExt cx="722662" cy="98475"/>
            </a:xfrm>
            <a:solidFill>
              <a:srgbClr val="000000"/>
            </a:solidFill>
          </p:grpSpPr>
          <p:sp>
            <p:nvSpPr>
              <p:cNvPr id="19" name="Freeform 18">
                <a:extLst>
                  <a:ext uri="{FF2B5EF4-FFF2-40B4-BE49-F238E27FC236}">
                    <a16:creationId xmlns:a16="http://schemas.microsoft.com/office/drawing/2014/main" id="{EC125135-07A9-0E05-C4CD-05391487911A}"/>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7590859-ED39-9C44-5A86-D119394B78DE}"/>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58924690-694F-6296-C1F9-D82A81C6BD76}"/>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57B79F88-46C9-7986-5B28-58FA3ED65B1D}"/>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E0B88D50-BF2B-CA6D-0718-8FC5DD3E0BC5}"/>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024CD3F9-D7D6-7EB9-64BC-1DFB4435FDA1}"/>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9536C181-AFDE-4F6E-8EB1-A00E7618962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3E6E7505-D965-ED74-6DBB-9452FF6BE8F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0B45A178-C545-73DC-8720-0D291C70DA4C}"/>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8BC3AD7-B333-CC91-0CB5-79B261298B76}"/>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0" name="Graphic 8">
              <a:extLst>
                <a:ext uri="{FF2B5EF4-FFF2-40B4-BE49-F238E27FC236}">
                  <a16:creationId xmlns:a16="http://schemas.microsoft.com/office/drawing/2014/main" id="{7FE3B364-284C-AB01-1861-D5310518E736}"/>
                </a:ext>
              </a:extLst>
            </p:cNvPr>
            <p:cNvGrpSpPr/>
            <p:nvPr/>
          </p:nvGrpSpPr>
          <p:grpSpPr>
            <a:xfrm>
              <a:off x="265625" y="6323271"/>
              <a:ext cx="1249223" cy="190348"/>
              <a:chOff x="265625" y="6323271"/>
              <a:chExt cx="1249223" cy="190348"/>
            </a:xfrm>
            <a:solidFill>
              <a:srgbClr val="000000"/>
            </a:solidFill>
          </p:grpSpPr>
          <p:sp>
            <p:nvSpPr>
              <p:cNvPr id="11" name="Freeform 10">
                <a:extLst>
                  <a:ext uri="{FF2B5EF4-FFF2-40B4-BE49-F238E27FC236}">
                    <a16:creationId xmlns:a16="http://schemas.microsoft.com/office/drawing/2014/main" id="{E5203EAF-88BB-29CE-1148-F0566CC57936}"/>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E0045D23-F316-0A4A-AC43-060B19A36982}"/>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EBA07085-D5E4-246A-489E-52DF859B4EE5}"/>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4EF950DA-4073-97DF-F790-3AAA05005195}"/>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8191EF5E-4559-1073-E18A-DC183258AA6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5216A726-6B47-8847-ED76-0AF92E74AA94}"/>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2C04193F-8238-E8BC-01B2-223E3347848E}"/>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
        <p:nvSpPr>
          <p:cNvPr id="29" name="Title 1">
            <a:extLst>
              <a:ext uri="{FF2B5EF4-FFF2-40B4-BE49-F238E27FC236}">
                <a16:creationId xmlns:a16="http://schemas.microsoft.com/office/drawing/2014/main" id="{001CFD5C-7C19-8E30-BF20-52E7629C490B}"/>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Big Statement – Blue Theme</a:t>
            </a:r>
          </a:p>
        </p:txBody>
      </p:sp>
      <p:sp>
        <p:nvSpPr>
          <p:cNvPr id="30" name="Subtitle">
            <a:extLst>
              <a:ext uri="{FF2B5EF4-FFF2-40B4-BE49-F238E27FC236}">
                <a16:creationId xmlns:a16="http://schemas.microsoft.com/office/drawing/2014/main" id="{2765CEAA-0CA6-BE98-B450-1301D576C6A5}"/>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Tree>
    <p:extLst>
      <p:ext uri="{BB962C8B-B14F-4D97-AF65-F5344CB8AC3E}">
        <p14:creationId xmlns:p14="http://schemas.microsoft.com/office/powerpoint/2010/main" val="319555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g Statement - Indi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22C9E3-4DB2-2C27-14FB-CE1AF9DAD04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7" name="page number">
            <a:extLst>
              <a:ext uri="{FF2B5EF4-FFF2-40B4-BE49-F238E27FC236}">
                <a16:creationId xmlns:a16="http://schemas.microsoft.com/office/drawing/2014/main" id="{2A1148C9-BE55-F64C-8A6E-A5239BDB408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2" name="Title 1">
            <a:extLst>
              <a:ext uri="{FF2B5EF4-FFF2-40B4-BE49-F238E27FC236}">
                <a16:creationId xmlns:a16="http://schemas.microsoft.com/office/drawing/2014/main" id="{98CA9A76-8DB9-793E-B69C-4DDA15EBC5E2}"/>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Big Statement – Purple Theme</a:t>
            </a:r>
          </a:p>
        </p:txBody>
      </p:sp>
      <p:sp>
        <p:nvSpPr>
          <p:cNvPr id="3" name="Subtitle">
            <a:extLst>
              <a:ext uri="{FF2B5EF4-FFF2-40B4-BE49-F238E27FC236}">
                <a16:creationId xmlns:a16="http://schemas.microsoft.com/office/drawing/2014/main" id="{E9F2B30E-136B-200F-6F46-63B36E449AFD}"/>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6" name="TextBox 5">
            <a:extLst>
              <a:ext uri="{FF2B5EF4-FFF2-40B4-BE49-F238E27FC236}">
                <a16:creationId xmlns:a16="http://schemas.microsoft.com/office/drawing/2014/main" id="{5A5F00F9-49FE-C20A-ECAA-0104F1A64097}"/>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9" name="TextBox 8">
            <a:extLst>
              <a:ext uri="{FF2B5EF4-FFF2-40B4-BE49-F238E27FC236}">
                <a16:creationId xmlns:a16="http://schemas.microsoft.com/office/drawing/2014/main" id="{DC535A40-740D-9DB9-3054-151E5D507192}"/>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10" name="Graphic 8">
            <a:extLst>
              <a:ext uri="{FF2B5EF4-FFF2-40B4-BE49-F238E27FC236}">
                <a16:creationId xmlns:a16="http://schemas.microsoft.com/office/drawing/2014/main" id="{3D360F8E-0337-095D-9115-502569552338}"/>
              </a:ext>
            </a:extLst>
          </p:cNvPr>
          <p:cNvGrpSpPr/>
          <p:nvPr userDrawn="1"/>
        </p:nvGrpSpPr>
        <p:grpSpPr>
          <a:xfrm>
            <a:off x="265625" y="6323271"/>
            <a:ext cx="1249223" cy="369648"/>
            <a:chOff x="265625" y="6323271"/>
            <a:chExt cx="1249223" cy="369648"/>
          </a:xfrm>
          <a:solidFill>
            <a:srgbClr val="000000"/>
          </a:solidFill>
        </p:grpSpPr>
        <p:grpSp>
          <p:nvGrpSpPr>
            <p:cNvPr id="11" name="Graphic 8">
              <a:extLst>
                <a:ext uri="{FF2B5EF4-FFF2-40B4-BE49-F238E27FC236}">
                  <a16:creationId xmlns:a16="http://schemas.microsoft.com/office/drawing/2014/main" id="{D232296A-3792-8919-9C91-DCF4467EF207}"/>
                </a:ext>
              </a:extLst>
            </p:cNvPr>
            <p:cNvGrpSpPr/>
            <p:nvPr/>
          </p:nvGrpSpPr>
          <p:grpSpPr>
            <a:xfrm>
              <a:off x="745455" y="6594444"/>
              <a:ext cx="722662" cy="98475"/>
              <a:chOff x="745455" y="6594444"/>
              <a:chExt cx="722662" cy="98475"/>
            </a:xfrm>
            <a:solidFill>
              <a:srgbClr val="000000"/>
            </a:solidFill>
          </p:grpSpPr>
          <p:sp>
            <p:nvSpPr>
              <p:cNvPr id="21" name="Freeform 20">
                <a:extLst>
                  <a:ext uri="{FF2B5EF4-FFF2-40B4-BE49-F238E27FC236}">
                    <a16:creationId xmlns:a16="http://schemas.microsoft.com/office/drawing/2014/main" id="{959CAC61-58D6-C7E9-DC31-ED858BD5DEE4}"/>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0D20326D-2A57-5538-66B5-4FA92B284FF4}"/>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523D5FCB-B6E4-C285-B126-C7AA0B9541D2}"/>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3C9EEE26-0E5E-0EA2-294C-E93E933780F5}"/>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7603ED56-F1A7-FC2F-E0AD-33D5A4B1A82C}"/>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C99340F6-6C3F-F2E6-3F12-4A0178530115}"/>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91788F2A-17CA-410C-2CA1-0D5B2A8593BE}"/>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613C8560-6D89-7EF5-227E-95C90043EDBB}"/>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2E593A7C-B00D-02C0-AD6A-DCC0AF8D9483}"/>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8F3DC2C2-27E8-F48E-3694-31C51132A188}"/>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2" name="Graphic 8">
              <a:extLst>
                <a:ext uri="{FF2B5EF4-FFF2-40B4-BE49-F238E27FC236}">
                  <a16:creationId xmlns:a16="http://schemas.microsoft.com/office/drawing/2014/main" id="{8CE9F28D-E280-3337-7E3C-57954D739C6D}"/>
                </a:ext>
              </a:extLst>
            </p:cNvPr>
            <p:cNvGrpSpPr/>
            <p:nvPr/>
          </p:nvGrpSpPr>
          <p:grpSpPr>
            <a:xfrm>
              <a:off x="265625" y="6323271"/>
              <a:ext cx="1249223" cy="190348"/>
              <a:chOff x="265625" y="6323271"/>
              <a:chExt cx="1249223" cy="190348"/>
            </a:xfrm>
            <a:solidFill>
              <a:srgbClr val="000000"/>
            </a:solidFill>
          </p:grpSpPr>
          <p:sp>
            <p:nvSpPr>
              <p:cNvPr id="13" name="Freeform 12">
                <a:extLst>
                  <a:ext uri="{FF2B5EF4-FFF2-40B4-BE49-F238E27FC236}">
                    <a16:creationId xmlns:a16="http://schemas.microsoft.com/office/drawing/2014/main" id="{7B504552-DFCA-DB1F-9CE9-C23EAC01EEC6}"/>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58DD4E43-F479-780B-8862-7D3BD550D2CF}"/>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E1C2F571-A12E-E4A9-EBD4-8DB67C1168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B3FE2395-5DFC-136C-FA42-B0CB36EA67EC}"/>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2656E447-F978-0AF9-FB35-CA520D1C70C8}"/>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2156E7C0-9616-F893-F8B1-19172F1FD0B1}"/>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5AF5F293-18F7-4682-68D7-291E7E58DD09}"/>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7669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g Statement - Green">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F36CF68-B9DA-3BAE-CB89-E359AADAD9B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044" cy="6858495"/>
          </a:xfrm>
          <a:prstGeom prst="rect">
            <a:avLst/>
          </a:prstGeom>
        </p:spPr>
      </p:pic>
      <p:sp>
        <p:nvSpPr>
          <p:cNvPr id="28" name="Title 1">
            <a:extLst>
              <a:ext uri="{FF2B5EF4-FFF2-40B4-BE49-F238E27FC236}">
                <a16:creationId xmlns:a16="http://schemas.microsoft.com/office/drawing/2014/main" id="{426C215B-BC62-3CF9-EDF0-6413174A435A}"/>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Big Statement – Green Theme</a:t>
            </a:r>
          </a:p>
        </p:txBody>
      </p:sp>
      <p:sp>
        <p:nvSpPr>
          <p:cNvPr id="29" name="Subtitle">
            <a:extLst>
              <a:ext uri="{FF2B5EF4-FFF2-40B4-BE49-F238E27FC236}">
                <a16:creationId xmlns:a16="http://schemas.microsoft.com/office/drawing/2014/main" id="{615FECE3-9918-4B48-E68F-739600E4B93A}"/>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7" name="page number">
            <a:extLst>
              <a:ext uri="{FF2B5EF4-FFF2-40B4-BE49-F238E27FC236}">
                <a16:creationId xmlns:a16="http://schemas.microsoft.com/office/drawing/2014/main" id="{4144FBF0-61D7-2140-A159-ECF2E9CDDA21}"/>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2" name="TextBox 1">
            <a:extLst>
              <a:ext uri="{FF2B5EF4-FFF2-40B4-BE49-F238E27FC236}">
                <a16:creationId xmlns:a16="http://schemas.microsoft.com/office/drawing/2014/main" id="{AE21ABEE-6BAC-C34C-5404-7BD67525FAD9}"/>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1A4946F5-69DE-D9E2-BF93-5F5E95B619E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4BB1AF78-D766-CFC1-DA23-8B3A36428AA6}"/>
              </a:ext>
            </a:extLst>
          </p:cNvPr>
          <p:cNvGrpSpPr/>
          <p:nvPr userDrawn="1"/>
        </p:nvGrpSpPr>
        <p:grpSpPr>
          <a:xfrm>
            <a:off x="265625" y="6323271"/>
            <a:ext cx="1249223" cy="369648"/>
            <a:chOff x="265625" y="6323271"/>
            <a:chExt cx="1249223" cy="369648"/>
          </a:xfrm>
          <a:solidFill>
            <a:srgbClr val="000000"/>
          </a:solidFill>
        </p:grpSpPr>
        <p:grpSp>
          <p:nvGrpSpPr>
            <p:cNvPr id="5" name="Graphic 8">
              <a:extLst>
                <a:ext uri="{FF2B5EF4-FFF2-40B4-BE49-F238E27FC236}">
                  <a16:creationId xmlns:a16="http://schemas.microsoft.com/office/drawing/2014/main" id="{68C73EE1-3105-F8C3-3452-A28CD0603B30}"/>
                </a:ext>
              </a:extLst>
            </p:cNvPr>
            <p:cNvGrpSpPr/>
            <p:nvPr/>
          </p:nvGrpSpPr>
          <p:grpSpPr>
            <a:xfrm>
              <a:off x="745455" y="6594444"/>
              <a:ext cx="722662" cy="98475"/>
              <a:chOff x="745455" y="6594444"/>
              <a:chExt cx="722662" cy="98475"/>
            </a:xfrm>
            <a:solidFill>
              <a:srgbClr val="000000"/>
            </a:solidFill>
          </p:grpSpPr>
          <p:sp>
            <p:nvSpPr>
              <p:cNvPr id="17" name="Freeform 16">
                <a:extLst>
                  <a:ext uri="{FF2B5EF4-FFF2-40B4-BE49-F238E27FC236}">
                    <a16:creationId xmlns:a16="http://schemas.microsoft.com/office/drawing/2014/main" id="{61A4A683-4B45-D9E6-0090-CB9453F2D417}"/>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EA73007C-D2A3-EA60-C19C-07FD6E0E794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94587156-3851-CC5F-9D05-6153B55603BD}"/>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40473044-D73D-429A-BD8C-A940FF93F690}"/>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0A708797-DB51-B4D7-A5BD-898FDA1FAA39}"/>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B2F74A8D-603A-A09A-877B-7C9A39434254}"/>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BFB69D16-0AF9-72C8-224F-E48C6CC35BBC}"/>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D25CBC64-30A0-425D-14A2-3B06AB00C0A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F3212566-8336-9F8E-CA4D-E150086210C0}"/>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0A831B30-85CD-6967-4FA9-0A45E9CB1B7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6" name="Graphic 8">
              <a:extLst>
                <a:ext uri="{FF2B5EF4-FFF2-40B4-BE49-F238E27FC236}">
                  <a16:creationId xmlns:a16="http://schemas.microsoft.com/office/drawing/2014/main" id="{F2827068-70AA-4D4A-F30B-926331832A9C}"/>
                </a:ext>
              </a:extLst>
            </p:cNvPr>
            <p:cNvGrpSpPr/>
            <p:nvPr/>
          </p:nvGrpSpPr>
          <p:grpSpPr>
            <a:xfrm>
              <a:off x="265625" y="6323271"/>
              <a:ext cx="1249223" cy="190348"/>
              <a:chOff x="265625" y="6323271"/>
              <a:chExt cx="1249223" cy="190348"/>
            </a:xfrm>
            <a:solidFill>
              <a:srgbClr val="000000"/>
            </a:solidFill>
          </p:grpSpPr>
          <p:sp>
            <p:nvSpPr>
              <p:cNvPr id="10" name="Freeform 9">
                <a:extLst>
                  <a:ext uri="{FF2B5EF4-FFF2-40B4-BE49-F238E27FC236}">
                    <a16:creationId xmlns:a16="http://schemas.microsoft.com/office/drawing/2014/main" id="{76AC9C25-B57F-C604-F56D-96B9E76902D8}"/>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6BE71AB3-DA22-347D-777A-64CFE3EC33BC}"/>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E8F43D7-F5C8-6832-D322-FB1EF9210B04}"/>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5E23250D-7DA6-3278-9A87-F4F7DF58AFF1}"/>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E4C762A4-F23D-1A6A-D3F7-5A167520FF84}"/>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B639BDF0-2952-AF67-8B92-90473400DA83}"/>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99CBC4E6-9C87-C509-AF88-EDD34944B96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57461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g Statement with Photo">
    <p:spTree>
      <p:nvGrpSpPr>
        <p:cNvPr id="1" name=""/>
        <p:cNvGrpSpPr/>
        <p:nvPr/>
      </p:nvGrpSpPr>
      <p:grpSpPr>
        <a:xfrm>
          <a:off x="0" y="0"/>
          <a:ext cx="0" cy="0"/>
          <a:chOff x="0" y="0"/>
          <a:chExt cx="0" cy="0"/>
        </a:xfrm>
      </p:grpSpPr>
      <p:sp>
        <p:nvSpPr>
          <p:cNvPr id="17" name="Text Placeholder 862">
            <a:extLst>
              <a:ext uri="{FF2B5EF4-FFF2-40B4-BE49-F238E27FC236}">
                <a16:creationId xmlns:a16="http://schemas.microsoft.com/office/drawing/2014/main" id="{C8F55BC8-3E55-49EB-BF20-18EB4F7F5970}"/>
              </a:ext>
            </a:extLst>
          </p:cNvPr>
          <p:cNvSpPr>
            <a:spLocks noGrp="1"/>
          </p:cNvSpPr>
          <p:nvPr>
            <p:ph type="body" sz="quarter" idx="12" hasCustomPrompt="1"/>
          </p:nvPr>
        </p:nvSpPr>
        <p:spPr>
          <a:xfrm>
            <a:off x="608014" y="2514600"/>
            <a:ext cx="5485844" cy="1828799"/>
          </a:xfrm>
        </p:spPr>
        <p:txBody>
          <a:bodyPr anchor="ctr"/>
          <a:lstStyle>
            <a:lvl1pPr>
              <a:lnSpc>
                <a:spcPct val="100000"/>
              </a:lnSpc>
              <a:spcBef>
                <a:spcPts val="0"/>
              </a:spcBef>
              <a:defRPr sz="3600">
                <a:solidFill>
                  <a:schemeClr val="accent1"/>
                </a:solidFill>
              </a:defRPr>
            </a:lvl1pPr>
            <a:lvl2pPr marL="273050" indent="0">
              <a:buNone/>
              <a:defRPr/>
            </a:lvl2pPr>
          </a:lstStyle>
          <a:p>
            <a:pPr lvl="0"/>
            <a:r>
              <a:rPr lang="en-US" dirty="0"/>
              <a:t>Click to add text</a:t>
            </a:r>
          </a:p>
        </p:txBody>
      </p:sp>
      <p:sp>
        <p:nvSpPr>
          <p:cNvPr id="4" name="Picture Placeholder 3">
            <a:extLst>
              <a:ext uri="{FF2B5EF4-FFF2-40B4-BE49-F238E27FC236}">
                <a16:creationId xmlns:a16="http://schemas.microsoft.com/office/drawing/2014/main" id="{05DD6E7D-B875-48DF-B6A8-450BD6AE1716}"/>
              </a:ext>
            </a:extLst>
          </p:cNvPr>
          <p:cNvSpPr>
            <a:spLocks noGrp="1"/>
          </p:cNvSpPr>
          <p:nvPr>
            <p:ph type="pic" sz="quarter" idx="11" hasCustomPrompt="1"/>
          </p:nvPr>
        </p:nvSpPr>
        <p:spPr>
          <a:xfrm>
            <a:off x="6785687" y="93202"/>
            <a:ext cx="5403138" cy="6764798"/>
          </a:xfrm>
        </p:spPr>
        <p:txBody>
          <a:bodyPr lIns="640080" tIns="0" rIns="640080" anchor="ctr"/>
          <a:lstStyle>
            <a:lvl1pPr algn="ctr">
              <a:defRPr/>
            </a:lvl1pPr>
          </a:lstStyle>
          <a:p>
            <a:r>
              <a:rPr lang="en-US" dirty="0"/>
              <a:t>Click on the icon to insert a picture from your computer</a:t>
            </a:r>
          </a:p>
        </p:txBody>
      </p:sp>
      <p:sp>
        <p:nvSpPr>
          <p:cNvPr id="6" name="page number">
            <a:extLst>
              <a:ext uri="{FF2B5EF4-FFF2-40B4-BE49-F238E27FC236}">
                <a16:creationId xmlns:a16="http://schemas.microsoft.com/office/drawing/2014/main" id="{1AAC44A2-B8BC-4B45-BE44-C4C65AFCB66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31082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g Statistic">
    <p:bg>
      <p:bgPr>
        <a:solidFill>
          <a:srgbClr val="F4F8FA"/>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B2561DF-30FD-6C49-A8A6-D040520C9F89}"/>
              </a:ext>
              <a:ext uri="{C183D7F6-B498-43B3-948B-1728B52AA6E4}">
                <adec:decorative xmlns:adec="http://schemas.microsoft.com/office/drawing/2017/decorative" val="1"/>
              </a:ext>
            </a:extLst>
          </p:cNvPr>
          <p:cNvGrpSpPr/>
          <p:nvPr userDrawn="1"/>
        </p:nvGrpSpPr>
        <p:grpSpPr>
          <a:xfrm>
            <a:off x="0" y="99392"/>
            <a:ext cx="12188822" cy="5094005"/>
            <a:chOff x="0" y="99392"/>
            <a:chExt cx="12188822" cy="5094005"/>
          </a:xfrm>
        </p:grpSpPr>
        <p:sp>
          <p:nvSpPr>
            <p:cNvPr id="5" name="Rectangle 4">
              <a:extLst>
                <a:ext uri="{FF2B5EF4-FFF2-40B4-BE49-F238E27FC236}">
                  <a16:creationId xmlns:a16="http://schemas.microsoft.com/office/drawing/2014/main" id="{80F1D41E-848B-4178-A0D2-2A18C6921400}"/>
                </a:ext>
                <a:ext uri="{C183D7F6-B498-43B3-948B-1728B52AA6E4}">
                  <adec:decorative xmlns:adec="http://schemas.microsoft.com/office/drawing/2017/decorative" val="1"/>
                </a:ext>
              </a:extLst>
            </p:cNvPr>
            <p:cNvSpPr/>
            <p:nvPr userDrawn="1"/>
          </p:nvSpPr>
          <p:spPr bwMode="hidden">
            <a:xfrm>
              <a:off x="0" y="99392"/>
              <a:ext cx="12188822" cy="423289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spcAft>
                  <a:spcPts val="600"/>
                </a:spcAft>
              </a:pPr>
              <a:endParaRPr lang="en-US" sz="1200" dirty="0">
                <a:solidFill>
                  <a:schemeClr val="bg1"/>
                </a:solidFill>
              </a:endParaRPr>
            </a:p>
          </p:txBody>
        </p:sp>
        <p:sp>
          <p:nvSpPr>
            <p:cNvPr id="7" name="Oval 6">
              <a:extLst>
                <a:ext uri="{FF2B5EF4-FFF2-40B4-BE49-F238E27FC236}">
                  <a16:creationId xmlns:a16="http://schemas.microsoft.com/office/drawing/2014/main" id="{F1ED419A-30D8-44AB-9256-156B54D449CD}"/>
                </a:ext>
                <a:ext uri="{C183D7F6-B498-43B3-948B-1728B52AA6E4}">
                  <adec:decorative xmlns:adec="http://schemas.microsoft.com/office/drawing/2017/decorative" val="1"/>
                </a:ext>
              </a:extLst>
            </p:cNvPr>
            <p:cNvSpPr/>
            <p:nvPr userDrawn="1"/>
          </p:nvSpPr>
          <p:spPr bwMode="white">
            <a:xfrm>
              <a:off x="672527" y="722997"/>
              <a:ext cx="4470400" cy="4470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5" name="Text Placeholder 14" descr="Doughnut chart label 3">
            <a:extLst>
              <a:ext uri="{FF2B5EF4-FFF2-40B4-BE49-F238E27FC236}">
                <a16:creationId xmlns:a16="http://schemas.microsoft.com/office/drawing/2014/main" id="{E4BDA96F-134D-4855-8751-F1043ABF3B47}"/>
              </a:ext>
            </a:extLst>
          </p:cNvPr>
          <p:cNvSpPr>
            <a:spLocks noGrp="1"/>
          </p:cNvSpPr>
          <p:nvPr>
            <p:ph type="body" sz="quarter" idx="11" hasCustomPrompt="1"/>
          </p:nvPr>
        </p:nvSpPr>
        <p:spPr>
          <a:xfrm>
            <a:off x="6096000" y="2514599"/>
            <a:ext cx="5027613" cy="1371601"/>
          </a:xfrm>
        </p:spPr>
        <p:txBody>
          <a:bodyPr anchor="ctr"/>
          <a:lstStyle>
            <a:lvl1pPr>
              <a:spcBef>
                <a:spcPts val="0"/>
              </a:spcBef>
              <a:defRPr sz="3600">
                <a:solidFill>
                  <a:schemeClr val="accent1"/>
                </a:solidFill>
              </a:defRPr>
            </a:lvl1pPr>
          </a:lstStyle>
          <a:p>
            <a:pPr lvl="0"/>
            <a:r>
              <a:rPr lang="en-US" dirty="0"/>
              <a:t>Doughnut Chart slide, click to add text here</a:t>
            </a:r>
          </a:p>
        </p:txBody>
      </p:sp>
      <p:sp>
        <p:nvSpPr>
          <p:cNvPr id="23" name="Chart Placeholder 22">
            <a:extLst>
              <a:ext uri="{FF2B5EF4-FFF2-40B4-BE49-F238E27FC236}">
                <a16:creationId xmlns:a16="http://schemas.microsoft.com/office/drawing/2014/main" id="{4093E53D-7586-4113-99BD-F45F1343692F}"/>
              </a:ext>
            </a:extLst>
          </p:cNvPr>
          <p:cNvSpPr>
            <a:spLocks noGrp="1"/>
          </p:cNvSpPr>
          <p:nvPr>
            <p:ph type="chart" sz="quarter" idx="13" hasCustomPrompt="1"/>
          </p:nvPr>
        </p:nvSpPr>
        <p:spPr>
          <a:xfrm>
            <a:off x="662672" y="722997"/>
            <a:ext cx="4480256" cy="4480256"/>
          </a:xfrm>
        </p:spPr>
        <p:txBody>
          <a:bodyPr anchor="ctr"/>
          <a:lstStyle>
            <a:lvl1pPr algn="ctr">
              <a:defRPr/>
            </a:lvl1pPr>
          </a:lstStyle>
          <a:p>
            <a:r>
              <a:rPr lang="en-US" dirty="0"/>
              <a:t>Click to insert a </a:t>
            </a:r>
            <a:br>
              <a:rPr lang="en-US" dirty="0"/>
            </a:br>
            <a:r>
              <a:rPr lang="en-US" dirty="0"/>
              <a:t>Doughnut chart</a:t>
            </a:r>
          </a:p>
        </p:txBody>
      </p:sp>
      <p:sp>
        <p:nvSpPr>
          <p:cNvPr id="13" name="Text Placeholder 12" descr="Doughnut chart label 1">
            <a:extLst>
              <a:ext uri="{FF2B5EF4-FFF2-40B4-BE49-F238E27FC236}">
                <a16:creationId xmlns:a16="http://schemas.microsoft.com/office/drawing/2014/main" id="{8C4F4198-4BE0-4282-8B86-20DED598DC17}"/>
              </a:ext>
            </a:extLst>
          </p:cNvPr>
          <p:cNvSpPr>
            <a:spLocks noGrp="1"/>
          </p:cNvSpPr>
          <p:nvPr>
            <p:ph type="body" sz="quarter" idx="18"/>
          </p:nvPr>
        </p:nvSpPr>
        <p:spPr>
          <a:xfrm>
            <a:off x="608330"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0" name="Text Placeholder 12" descr="Doughnut chart label 2">
            <a:extLst>
              <a:ext uri="{FF2B5EF4-FFF2-40B4-BE49-F238E27FC236}">
                <a16:creationId xmlns:a16="http://schemas.microsoft.com/office/drawing/2014/main" id="{4B5F4E67-F2E8-4777-B495-668C321DCBAF}"/>
              </a:ext>
            </a:extLst>
          </p:cNvPr>
          <p:cNvSpPr>
            <a:spLocks noGrp="1"/>
          </p:cNvSpPr>
          <p:nvPr>
            <p:ph type="body" sz="quarter" idx="19"/>
          </p:nvPr>
        </p:nvSpPr>
        <p:spPr>
          <a:xfrm>
            <a:off x="2436416" y="5507147"/>
            <a:ext cx="1371064" cy="423862"/>
          </a:xfrm>
        </p:spPr>
        <p:txBody>
          <a:bodyPr/>
          <a:lstStyle>
            <a:lvl1pPr algn="l">
              <a:defRPr sz="1200">
                <a:solidFill>
                  <a:schemeClr val="tx2"/>
                </a:solidFill>
              </a:defRPr>
            </a:lvl1pPr>
          </a:lstStyle>
          <a:p>
            <a:pPr lvl="0"/>
            <a:r>
              <a:rPr lang="en-US"/>
              <a:t>Click to edit Master text styles</a:t>
            </a:r>
          </a:p>
        </p:txBody>
      </p:sp>
      <p:sp>
        <p:nvSpPr>
          <p:cNvPr id="71" name="Text Placeholder 12" descr="Doughnut chart label 4">
            <a:extLst>
              <a:ext uri="{FF2B5EF4-FFF2-40B4-BE49-F238E27FC236}">
                <a16:creationId xmlns:a16="http://schemas.microsoft.com/office/drawing/2014/main" id="{704846F3-64ED-4181-8AEC-68B9734DA96D}"/>
              </a:ext>
            </a:extLst>
          </p:cNvPr>
          <p:cNvSpPr>
            <a:spLocks noGrp="1"/>
          </p:cNvSpPr>
          <p:nvPr>
            <p:ph type="body" sz="quarter" idx="20"/>
          </p:nvPr>
        </p:nvSpPr>
        <p:spPr>
          <a:xfrm>
            <a:off x="4261103"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2" name="Text Placeholder 12" descr="Doughnut chart label 5">
            <a:extLst>
              <a:ext uri="{FF2B5EF4-FFF2-40B4-BE49-F238E27FC236}">
                <a16:creationId xmlns:a16="http://schemas.microsoft.com/office/drawing/2014/main" id="{DD17F439-D919-44B7-889F-96A1DAF172D4}"/>
              </a:ext>
            </a:extLst>
          </p:cNvPr>
          <p:cNvSpPr>
            <a:spLocks noGrp="1"/>
          </p:cNvSpPr>
          <p:nvPr>
            <p:ph type="body" sz="quarter" idx="21"/>
          </p:nvPr>
        </p:nvSpPr>
        <p:spPr>
          <a:xfrm>
            <a:off x="6088109" y="5507147"/>
            <a:ext cx="1371064" cy="423862"/>
          </a:xfrm>
        </p:spPr>
        <p:txBody>
          <a:bodyPr/>
          <a:lstStyle>
            <a:lvl1pPr algn="l">
              <a:defRPr sz="1200">
                <a:solidFill>
                  <a:schemeClr val="tx2"/>
                </a:solidFill>
              </a:defRPr>
            </a:lvl1pPr>
          </a:lstStyle>
          <a:p>
            <a:pPr lvl="0"/>
            <a:r>
              <a:rPr lang="en-US" dirty="0"/>
              <a:t>Click to edit Master text styles</a:t>
            </a:r>
          </a:p>
        </p:txBody>
      </p:sp>
      <p:sp>
        <p:nvSpPr>
          <p:cNvPr id="73" name="Text Placeholder 12" descr="Doughnut chart label 6">
            <a:extLst>
              <a:ext uri="{FF2B5EF4-FFF2-40B4-BE49-F238E27FC236}">
                <a16:creationId xmlns:a16="http://schemas.microsoft.com/office/drawing/2014/main" id="{0DA74846-CC03-44FE-9AE5-4975E808F8A0}"/>
              </a:ext>
            </a:extLst>
          </p:cNvPr>
          <p:cNvSpPr>
            <a:spLocks noGrp="1"/>
          </p:cNvSpPr>
          <p:nvPr>
            <p:ph type="body" sz="quarter" idx="22"/>
          </p:nvPr>
        </p:nvSpPr>
        <p:spPr>
          <a:xfrm>
            <a:off x="7920672" y="5507147"/>
            <a:ext cx="1371064" cy="423862"/>
          </a:xfrm>
        </p:spPr>
        <p:txBody>
          <a:bodyPr/>
          <a:lstStyle>
            <a:lvl1pPr algn="l">
              <a:defRPr sz="1200">
                <a:solidFill>
                  <a:schemeClr val="tx2"/>
                </a:solidFill>
              </a:defRPr>
            </a:lvl1pPr>
          </a:lstStyle>
          <a:p>
            <a:pPr lvl="0"/>
            <a:r>
              <a:rPr lang="en-US"/>
              <a:t>Click to edit Master text styles</a:t>
            </a:r>
          </a:p>
        </p:txBody>
      </p:sp>
      <p:sp>
        <p:nvSpPr>
          <p:cNvPr id="16" name="page number">
            <a:extLst>
              <a:ext uri="{FF2B5EF4-FFF2-40B4-BE49-F238E27FC236}">
                <a16:creationId xmlns:a16="http://schemas.microsoft.com/office/drawing/2014/main" id="{5FED840F-E343-734C-96BA-0EFF5AE5DADC}"/>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234428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age number">
            <a:extLst>
              <a:ext uri="{FF2B5EF4-FFF2-40B4-BE49-F238E27FC236}">
                <a16:creationId xmlns:a16="http://schemas.microsoft.com/office/drawing/2014/main" id="{BE17F87B-8433-6C45-84D8-13DF5C0ADDB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40999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Leaf">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5A0D1F-E4FC-BE38-C39E-D706D91B04B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0" name="TextBox 9">
            <a:extLst>
              <a:ext uri="{FF2B5EF4-FFF2-40B4-BE49-F238E27FC236}">
                <a16:creationId xmlns:a16="http://schemas.microsoft.com/office/drawing/2014/main" id="{01F07DE2-A4BE-3B43-A385-D616B948566C}"/>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noProof="0">
                <a:solidFill>
                  <a:schemeClr val="accent1"/>
                </a:solidFill>
                <a:latin typeface="+mj-lt"/>
                <a:ea typeface="+mj-ea"/>
                <a:cs typeface="+mj-cs"/>
              </a:rPr>
              <a:t>Thank You</a:t>
            </a:r>
          </a:p>
        </p:txBody>
      </p:sp>
      <p:sp>
        <p:nvSpPr>
          <p:cNvPr id="5" name="TextBox 4">
            <a:extLst>
              <a:ext uri="{FF2B5EF4-FFF2-40B4-BE49-F238E27FC236}">
                <a16:creationId xmlns:a16="http://schemas.microsoft.com/office/drawing/2014/main" id="{62760942-310B-BF00-89B7-7109DBFD3B1E}"/>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6" name="TextBox 5">
            <a:extLst>
              <a:ext uri="{FF2B5EF4-FFF2-40B4-BE49-F238E27FC236}">
                <a16:creationId xmlns:a16="http://schemas.microsoft.com/office/drawing/2014/main" id="{93D2826E-D97E-250A-75F6-336A1D7547BD}"/>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11" name="Graphic 8">
            <a:extLst>
              <a:ext uri="{FF2B5EF4-FFF2-40B4-BE49-F238E27FC236}">
                <a16:creationId xmlns:a16="http://schemas.microsoft.com/office/drawing/2014/main" id="{6CCAFF07-C864-65F7-E8B7-2C5633311999}"/>
              </a:ext>
            </a:extLst>
          </p:cNvPr>
          <p:cNvGrpSpPr/>
          <p:nvPr userDrawn="1"/>
        </p:nvGrpSpPr>
        <p:grpSpPr>
          <a:xfrm>
            <a:off x="265625" y="6323271"/>
            <a:ext cx="1249223" cy="369648"/>
            <a:chOff x="265625" y="6323271"/>
            <a:chExt cx="1249223" cy="369648"/>
          </a:xfrm>
          <a:solidFill>
            <a:srgbClr val="000000"/>
          </a:solidFill>
        </p:grpSpPr>
        <p:grpSp>
          <p:nvGrpSpPr>
            <p:cNvPr id="12" name="Graphic 8">
              <a:extLst>
                <a:ext uri="{FF2B5EF4-FFF2-40B4-BE49-F238E27FC236}">
                  <a16:creationId xmlns:a16="http://schemas.microsoft.com/office/drawing/2014/main" id="{AE286926-0755-5C11-7A0A-71094C615B03}"/>
                </a:ext>
              </a:extLst>
            </p:cNvPr>
            <p:cNvGrpSpPr/>
            <p:nvPr/>
          </p:nvGrpSpPr>
          <p:grpSpPr>
            <a:xfrm>
              <a:off x="745455" y="6594444"/>
              <a:ext cx="722662" cy="98475"/>
              <a:chOff x="745455" y="6594444"/>
              <a:chExt cx="722662" cy="98475"/>
            </a:xfrm>
            <a:solidFill>
              <a:srgbClr val="000000"/>
            </a:solidFill>
          </p:grpSpPr>
          <p:sp>
            <p:nvSpPr>
              <p:cNvPr id="23" name="Freeform 22">
                <a:extLst>
                  <a:ext uri="{FF2B5EF4-FFF2-40B4-BE49-F238E27FC236}">
                    <a16:creationId xmlns:a16="http://schemas.microsoft.com/office/drawing/2014/main" id="{41302BC0-EF33-69DC-5657-3D7BE117EB0F}"/>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BEAD69D2-73E4-A144-E3E4-00652D470A7C}"/>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1D44DE0F-E65D-8F5E-DDB1-448E05AF8B4D}"/>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300A7CEA-47C8-F052-0ABC-CC3EB17C99C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B263CA39-11CD-CCFC-8658-51B68E806BF2}"/>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454151A7-9F9E-00A6-12C4-7BF08E75C919}"/>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1677C85A-569D-FF5C-4327-E5F7B4ABB32F}"/>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E88D3A2E-3EBA-D825-F133-2DE36CA58E51}"/>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3803B19A-69EA-855A-98FD-BD1186959E33}"/>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EBFA825D-97CB-A8C0-AFB9-8046277D8437}"/>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15" name="Graphic 8">
              <a:extLst>
                <a:ext uri="{FF2B5EF4-FFF2-40B4-BE49-F238E27FC236}">
                  <a16:creationId xmlns:a16="http://schemas.microsoft.com/office/drawing/2014/main" id="{3A2519BE-9221-F0E4-149B-1E0F287B15F2}"/>
                </a:ext>
              </a:extLst>
            </p:cNvPr>
            <p:cNvGrpSpPr/>
            <p:nvPr/>
          </p:nvGrpSpPr>
          <p:grpSpPr>
            <a:xfrm>
              <a:off x="265625" y="6323271"/>
              <a:ext cx="1249223" cy="190348"/>
              <a:chOff x="265625" y="6323271"/>
              <a:chExt cx="1249223" cy="190348"/>
            </a:xfrm>
            <a:solidFill>
              <a:srgbClr val="000000"/>
            </a:solidFill>
          </p:grpSpPr>
          <p:sp>
            <p:nvSpPr>
              <p:cNvPr id="16" name="Freeform 15">
                <a:extLst>
                  <a:ext uri="{FF2B5EF4-FFF2-40B4-BE49-F238E27FC236}">
                    <a16:creationId xmlns:a16="http://schemas.microsoft.com/office/drawing/2014/main" id="{E24DA16D-AFE1-058B-85D1-9EA36D66A8EC}"/>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55335D38-CD27-91AC-1D9C-2ECBE6EA600D}"/>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93057BCE-C1E5-5093-0F75-68335E992A19}"/>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7CA24CC9-729F-DCB8-F923-0F15F8C91888}"/>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20" name="Freeform 19">
                <a:extLst>
                  <a:ext uri="{FF2B5EF4-FFF2-40B4-BE49-F238E27FC236}">
                    <a16:creationId xmlns:a16="http://schemas.microsoft.com/office/drawing/2014/main" id="{BAE7E7AF-181B-E7F5-FE78-4DDD4C4C35B5}"/>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5473C35A-2B1B-B305-B605-0C9EA6533ED6}"/>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150F0538-4DA7-4B39-5875-633FB664361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61653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Plum">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F0DB2D4-D49E-C131-7996-AD581FB4E7C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0" name="TextBox 9">
            <a:extLst>
              <a:ext uri="{FF2B5EF4-FFF2-40B4-BE49-F238E27FC236}">
                <a16:creationId xmlns:a16="http://schemas.microsoft.com/office/drawing/2014/main" id="{53EB9DBD-7EC8-8749-8D2B-52C66972D46E}"/>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noProof="0">
                <a:solidFill>
                  <a:schemeClr val="accent1"/>
                </a:solidFill>
                <a:latin typeface="+mj-lt"/>
                <a:ea typeface="+mj-ea"/>
                <a:cs typeface="+mj-cs"/>
              </a:rPr>
              <a:t>Thank You</a:t>
            </a:r>
          </a:p>
        </p:txBody>
      </p:sp>
      <p:sp>
        <p:nvSpPr>
          <p:cNvPr id="2" name="TextBox 1">
            <a:extLst>
              <a:ext uri="{FF2B5EF4-FFF2-40B4-BE49-F238E27FC236}">
                <a16:creationId xmlns:a16="http://schemas.microsoft.com/office/drawing/2014/main" id="{9DB548BE-0CE3-CE23-414D-C93C2FDD312A}"/>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BD199895-20CD-709C-3907-26845A30404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8112DCCF-A410-8E64-BF5C-1AED8279B1FF}"/>
              </a:ext>
            </a:extLst>
          </p:cNvPr>
          <p:cNvGrpSpPr/>
          <p:nvPr userDrawn="1"/>
        </p:nvGrpSpPr>
        <p:grpSpPr>
          <a:xfrm>
            <a:off x="265625" y="6323271"/>
            <a:ext cx="1249223" cy="369648"/>
            <a:chOff x="265625" y="6323271"/>
            <a:chExt cx="1249223" cy="369648"/>
          </a:xfrm>
          <a:solidFill>
            <a:srgbClr val="000000"/>
          </a:solidFill>
        </p:grpSpPr>
        <p:grpSp>
          <p:nvGrpSpPr>
            <p:cNvPr id="5" name="Graphic 8">
              <a:extLst>
                <a:ext uri="{FF2B5EF4-FFF2-40B4-BE49-F238E27FC236}">
                  <a16:creationId xmlns:a16="http://schemas.microsoft.com/office/drawing/2014/main" id="{A780A5E4-1B39-5A5D-52AB-EFC20E62EA25}"/>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E0903C10-9C43-4029-1989-8796170B6B23}"/>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9527ED7E-456D-AB30-D2D0-4C61F6B8397F}"/>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0499A972-1ADB-ED5A-C815-DB3F2191D945}"/>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D803CC09-D71F-9E10-DA97-C55AD0BCE241}"/>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13B2A944-7BD4-DD11-180F-B80BF28EB678}"/>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CC8B82B9-ED10-F9AC-D3B8-E0275C3CBDE8}"/>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4627E22E-2D4D-FEA9-006A-7DD242E2518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4169526B-DAA6-4992-5CF6-225DE8545F4E}"/>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4555D210-195A-A18A-E0CE-77874E51EB4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83DDD2B8-EB7C-AACE-B23F-6FA8B1A57F12}"/>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6" name="Graphic 8">
              <a:extLst>
                <a:ext uri="{FF2B5EF4-FFF2-40B4-BE49-F238E27FC236}">
                  <a16:creationId xmlns:a16="http://schemas.microsoft.com/office/drawing/2014/main" id="{33CF0C83-9B67-4AA2-133D-C3006C860F5E}"/>
                </a:ext>
              </a:extLst>
            </p:cNvPr>
            <p:cNvGrpSpPr/>
            <p:nvPr/>
          </p:nvGrpSpPr>
          <p:grpSpPr>
            <a:xfrm>
              <a:off x="265625" y="6323271"/>
              <a:ext cx="1249223" cy="190348"/>
              <a:chOff x="265625" y="6323271"/>
              <a:chExt cx="1249223" cy="190348"/>
            </a:xfrm>
            <a:solidFill>
              <a:srgbClr val="000000"/>
            </a:solidFill>
          </p:grpSpPr>
          <p:sp>
            <p:nvSpPr>
              <p:cNvPr id="11" name="Freeform 10">
                <a:extLst>
                  <a:ext uri="{FF2B5EF4-FFF2-40B4-BE49-F238E27FC236}">
                    <a16:creationId xmlns:a16="http://schemas.microsoft.com/office/drawing/2014/main" id="{0811D246-0428-1254-CBB5-CB40B6BB8558}"/>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0FE8401-7316-2698-D80B-7C0E88A3255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5" name="Freeform 14">
                <a:extLst>
                  <a:ext uri="{FF2B5EF4-FFF2-40B4-BE49-F238E27FC236}">
                    <a16:creationId xmlns:a16="http://schemas.microsoft.com/office/drawing/2014/main" id="{2241BCF0-F50B-2C01-4E3D-8987EE3AEBC6}"/>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E45D38ED-BA90-5035-9D1B-207CDE6D1DDE}"/>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495663DE-6FC0-F26D-5DE1-C203DA0E3D8E}"/>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EEE0604B-AD28-DEF4-B2C5-6D7AB5FD3A55}"/>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676B44DF-1000-68A6-6AF7-E8182D7C4F2D}"/>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52651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hank You / Closing - Aqua">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2E44290E-E445-9BA8-5C2C-7466B263CE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3" name="TextBox 12">
            <a:extLst>
              <a:ext uri="{FF2B5EF4-FFF2-40B4-BE49-F238E27FC236}">
                <a16:creationId xmlns:a16="http://schemas.microsoft.com/office/drawing/2014/main" id="{1BD12A38-34FF-DD48-95F6-31F5ED4772C8}"/>
              </a:ext>
            </a:extLst>
          </p:cNvPr>
          <p:cNvSpPr txBox="1"/>
          <p:nvPr userDrawn="1"/>
        </p:nvSpPr>
        <p:spPr>
          <a:xfrm>
            <a:off x="7122912" y="4133697"/>
            <a:ext cx="3585557" cy="692497"/>
          </a:xfrm>
          <a:prstGeom prst="rect">
            <a:avLst/>
          </a:prstGeom>
        </p:spPr>
        <p:txBody>
          <a:bodyPr wrap="square" lIns="0" tIns="0" rIns="0" bIns="0" rtlCol="0">
            <a:spAutoFit/>
          </a:bodyPr>
          <a:lstStyle/>
          <a:p>
            <a:pPr algn="r" defTabSz="914400" rtl="0" eaLnBrk="1" latinLnBrk="0" hangingPunct="1">
              <a:lnSpc>
                <a:spcPct val="90000"/>
              </a:lnSpc>
              <a:spcBef>
                <a:spcPct val="0"/>
              </a:spcBef>
              <a:spcAft>
                <a:spcPts val="600"/>
              </a:spcAft>
              <a:buNone/>
            </a:pPr>
            <a:r>
              <a:rPr lang="en-US" sz="5000" b="0" kern="1200" cap="none" baseline="0" noProof="0">
                <a:solidFill>
                  <a:schemeClr val="accent1"/>
                </a:solidFill>
                <a:latin typeface="+mj-lt"/>
                <a:ea typeface="+mj-ea"/>
                <a:cs typeface="+mj-cs"/>
              </a:rPr>
              <a:t>Thank You</a:t>
            </a:r>
          </a:p>
        </p:txBody>
      </p:sp>
      <p:sp>
        <p:nvSpPr>
          <p:cNvPr id="2" name="TextBox 1">
            <a:extLst>
              <a:ext uri="{FF2B5EF4-FFF2-40B4-BE49-F238E27FC236}">
                <a16:creationId xmlns:a16="http://schemas.microsoft.com/office/drawing/2014/main" id="{6870951A-A1C2-4343-3CAE-6020736681CC}"/>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3" name="TextBox 2">
            <a:extLst>
              <a:ext uri="{FF2B5EF4-FFF2-40B4-BE49-F238E27FC236}">
                <a16:creationId xmlns:a16="http://schemas.microsoft.com/office/drawing/2014/main" id="{26F24270-F144-4E34-E75B-7BF480C1A43F}"/>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4" name="Graphic 8">
            <a:extLst>
              <a:ext uri="{FF2B5EF4-FFF2-40B4-BE49-F238E27FC236}">
                <a16:creationId xmlns:a16="http://schemas.microsoft.com/office/drawing/2014/main" id="{51193D83-E1DC-D884-497D-C36876692E8C}"/>
              </a:ext>
            </a:extLst>
          </p:cNvPr>
          <p:cNvGrpSpPr/>
          <p:nvPr userDrawn="1"/>
        </p:nvGrpSpPr>
        <p:grpSpPr>
          <a:xfrm>
            <a:off x="265625" y="6323271"/>
            <a:ext cx="1249223" cy="369648"/>
            <a:chOff x="265625" y="6323271"/>
            <a:chExt cx="1249223" cy="369648"/>
          </a:xfrm>
          <a:solidFill>
            <a:srgbClr val="000000"/>
          </a:solidFill>
        </p:grpSpPr>
        <p:grpSp>
          <p:nvGrpSpPr>
            <p:cNvPr id="5" name="Graphic 8">
              <a:extLst>
                <a:ext uri="{FF2B5EF4-FFF2-40B4-BE49-F238E27FC236}">
                  <a16:creationId xmlns:a16="http://schemas.microsoft.com/office/drawing/2014/main" id="{6288BEE3-23F3-B6B1-B482-0F9A9F569EA0}"/>
                </a:ext>
              </a:extLst>
            </p:cNvPr>
            <p:cNvGrpSpPr/>
            <p:nvPr/>
          </p:nvGrpSpPr>
          <p:grpSpPr>
            <a:xfrm>
              <a:off x="745455" y="6594444"/>
              <a:ext cx="722662" cy="98475"/>
              <a:chOff x="745455" y="6594444"/>
              <a:chExt cx="722662" cy="98475"/>
            </a:xfrm>
            <a:solidFill>
              <a:srgbClr val="000000"/>
            </a:solidFill>
          </p:grpSpPr>
          <p:sp>
            <p:nvSpPr>
              <p:cNvPr id="20" name="Freeform 19">
                <a:extLst>
                  <a:ext uri="{FF2B5EF4-FFF2-40B4-BE49-F238E27FC236}">
                    <a16:creationId xmlns:a16="http://schemas.microsoft.com/office/drawing/2014/main" id="{90DE5843-3B4A-E700-B0DB-5D9A3AD21F98}"/>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1" name="Freeform 20">
                <a:extLst>
                  <a:ext uri="{FF2B5EF4-FFF2-40B4-BE49-F238E27FC236}">
                    <a16:creationId xmlns:a16="http://schemas.microsoft.com/office/drawing/2014/main" id="{BDE397DD-E9E8-91B5-8C3B-45ED0D0B04B1}"/>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2" name="Freeform 21">
                <a:extLst>
                  <a:ext uri="{FF2B5EF4-FFF2-40B4-BE49-F238E27FC236}">
                    <a16:creationId xmlns:a16="http://schemas.microsoft.com/office/drawing/2014/main" id="{6E6BB379-A9C5-4D4D-9C59-B482A1CFFCF1}"/>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3" name="Freeform 22">
                <a:extLst>
                  <a:ext uri="{FF2B5EF4-FFF2-40B4-BE49-F238E27FC236}">
                    <a16:creationId xmlns:a16="http://schemas.microsoft.com/office/drawing/2014/main" id="{5BF377CA-F78E-1D05-7E30-F0B6B3DB3F06}"/>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24" name="Freeform 23">
                <a:extLst>
                  <a:ext uri="{FF2B5EF4-FFF2-40B4-BE49-F238E27FC236}">
                    <a16:creationId xmlns:a16="http://schemas.microsoft.com/office/drawing/2014/main" id="{8C25C045-0720-3CF6-0232-C3865968DD47}"/>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492D9964-F2E9-F1D3-0D41-4D1006001336}"/>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26" name="Freeform 25">
                <a:extLst>
                  <a:ext uri="{FF2B5EF4-FFF2-40B4-BE49-F238E27FC236}">
                    <a16:creationId xmlns:a16="http://schemas.microsoft.com/office/drawing/2014/main" id="{B018C7F5-E13A-499D-ABFD-F4667F22C046}"/>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0E76BD13-FD6A-3266-F187-4A6360DA733F}"/>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254CDF54-5CC7-42D5-FF3B-EA1A9615C9EB}"/>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CA008CD7-A5BA-D93B-24CF-53A3613EEB94}"/>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6" name="Graphic 8">
              <a:extLst>
                <a:ext uri="{FF2B5EF4-FFF2-40B4-BE49-F238E27FC236}">
                  <a16:creationId xmlns:a16="http://schemas.microsoft.com/office/drawing/2014/main" id="{0E16E021-24D5-689F-4C32-B7C3B76D27F1}"/>
                </a:ext>
              </a:extLst>
            </p:cNvPr>
            <p:cNvGrpSpPr/>
            <p:nvPr/>
          </p:nvGrpSpPr>
          <p:grpSpPr>
            <a:xfrm>
              <a:off x="265625" y="6323271"/>
              <a:ext cx="1249223" cy="190348"/>
              <a:chOff x="265625" y="6323271"/>
              <a:chExt cx="1249223" cy="190348"/>
            </a:xfrm>
            <a:solidFill>
              <a:srgbClr val="000000"/>
            </a:solidFill>
          </p:grpSpPr>
          <p:sp>
            <p:nvSpPr>
              <p:cNvPr id="7" name="Freeform 6">
                <a:extLst>
                  <a:ext uri="{FF2B5EF4-FFF2-40B4-BE49-F238E27FC236}">
                    <a16:creationId xmlns:a16="http://schemas.microsoft.com/office/drawing/2014/main" id="{E90104B9-EB0A-6BF7-8DA0-69BE6F5CEC5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8" name="Freeform 7">
                <a:extLst>
                  <a:ext uri="{FF2B5EF4-FFF2-40B4-BE49-F238E27FC236}">
                    <a16:creationId xmlns:a16="http://schemas.microsoft.com/office/drawing/2014/main" id="{14FF2423-AC5E-7429-E3BB-D400CC6C4F59}"/>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9" name="Freeform 8">
                <a:extLst>
                  <a:ext uri="{FF2B5EF4-FFF2-40B4-BE49-F238E27FC236}">
                    <a16:creationId xmlns:a16="http://schemas.microsoft.com/office/drawing/2014/main" id="{278A855B-3ED8-07E8-9617-3CABB4692131}"/>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6" name="Freeform 15">
                <a:extLst>
                  <a:ext uri="{FF2B5EF4-FFF2-40B4-BE49-F238E27FC236}">
                    <a16:creationId xmlns:a16="http://schemas.microsoft.com/office/drawing/2014/main" id="{630E10BD-35C4-2EB3-CD9E-CB79BB947F28}"/>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7" name="Freeform 16">
                <a:extLst>
                  <a:ext uri="{FF2B5EF4-FFF2-40B4-BE49-F238E27FC236}">
                    <a16:creationId xmlns:a16="http://schemas.microsoft.com/office/drawing/2014/main" id="{4D6F1BE7-A87D-4DD0-910A-5119820395CE}"/>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8" name="Freeform 17">
                <a:extLst>
                  <a:ext uri="{FF2B5EF4-FFF2-40B4-BE49-F238E27FC236}">
                    <a16:creationId xmlns:a16="http://schemas.microsoft.com/office/drawing/2014/main" id="{A59043ED-8660-66C4-91BC-AF45873D847E}"/>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19" name="Freeform 18">
                <a:extLst>
                  <a:ext uri="{FF2B5EF4-FFF2-40B4-BE49-F238E27FC236}">
                    <a16:creationId xmlns:a16="http://schemas.microsoft.com/office/drawing/2014/main" id="{C479B44E-348E-907C-601F-D41A24CC5E58}"/>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367228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Font Check">
    <p:bg>
      <p:bgPr>
        <a:solidFill>
          <a:schemeClr val="accent3"/>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029BE03A-21B0-4196-A033-4E90957BA156}"/>
              </a:ext>
            </a:extLst>
          </p:cNvPr>
          <p:cNvSpPr>
            <a:spLocks noGrp="1"/>
          </p:cNvSpPr>
          <p:nvPr>
            <p:ph type="title" hasCustomPrompt="1"/>
          </p:nvPr>
        </p:nvSpPr>
        <p:spPr/>
        <p:txBody>
          <a:bodyPr/>
          <a:lstStyle>
            <a:lvl1pPr>
              <a:defRPr>
                <a:solidFill>
                  <a:schemeClr val="bg1"/>
                </a:solidFill>
              </a:defRPr>
            </a:lvl1pPr>
          </a:lstStyle>
          <a:p>
            <a:r>
              <a:rPr lang="en-US" sz="2800" dirty="0">
                <a:solidFill>
                  <a:schemeClr val="bg1"/>
                </a:solidFill>
              </a:rPr>
              <a:t>Metropolis Font Check</a:t>
            </a:r>
          </a:p>
        </p:txBody>
      </p:sp>
      <p:sp>
        <p:nvSpPr>
          <p:cNvPr id="51" name="Subtitle 2">
            <a:extLst>
              <a:ext uri="{FF2B5EF4-FFF2-40B4-BE49-F238E27FC236}">
                <a16:creationId xmlns:a16="http://schemas.microsoft.com/office/drawing/2014/main" id="{CB049186-CC25-4BD3-8410-4DE62ED4B08B}"/>
              </a:ext>
            </a:extLst>
          </p:cNvPr>
          <p:cNvSpPr>
            <a:spLocks noGrp="1"/>
          </p:cNvSpPr>
          <p:nvPr>
            <p:ph type="subTitle" idx="10" hasCustomPrompt="1"/>
          </p:nvPr>
        </p:nvSpPr>
        <p:spPr>
          <a:xfrm>
            <a:off x="592866" y="838105"/>
            <a:ext cx="10962687" cy="247743"/>
          </a:xfrm>
        </p:spPr>
        <p:txBody>
          <a:bodyPr/>
          <a:lstStyle>
            <a:lvl1pPr marL="0" indent="0" algn="l">
              <a:buNone/>
              <a:defRPr sz="20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Is the Metropolis font installed on my computer?</a:t>
            </a:r>
          </a:p>
        </p:txBody>
      </p:sp>
      <p:sp>
        <p:nvSpPr>
          <p:cNvPr id="43" name="Rectangle 42" descr="Do the fonts in the words below match on your screen?">
            <a:extLst>
              <a:ext uri="{FF2B5EF4-FFF2-40B4-BE49-F238E27FC236}">
                <a16:creationId xmlns:a16="http://schemas.microsoft.com/office/drawing/2014/main" id="{51A92F24-FC82-4FA9-9362-801284731CC8}"/>
              </a:ext>
            </a:extLst>
          </p:cNvPr>
          <p:cNvSpPr/>
          <p:nvPr userDrawn="1"/>
        </p:nvSpPr>
        <p:spPr bwMode="gray">
          <a:xfrm>
            <a:off x="623364" y="1613035"/>
            <a:ext cx="2884608" cy="2477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100" dirty="0">
                <a:solidFill>
                  <a:schemeClr val="accent3"/>
                </a:solidFill>
              </a:rPr>
              <a:t>Do the fonts in the words below match?</a:t>
            </a:r>
          </a:p>
        </p:txBody>
      </p:sp>
      <p:cxnSp>
        <p:nvCxnSpPr>
          <p:cNvPr id="45" name="Straight Connector 44">
            <a:extLst>
              <a:ext uri="{FF2B5EF4-FFF2-40B4-BE49-F238E27FC236}">
                <a16:creationId xmlns:a16="http://schemas.microsoft.com/office/drawing/2014/main" id="{B59E37DB-3217-4772-AE8E-E9673A139975}"/>
              </a:ext>
              <a:ext uri="{C183D7F6-B498-43B3-948B-1728B52AA6E4}">
                <adec:decorative xmlns:adec="http://schemas.microsoft.com/office/drawing/2017/decorative" val="1"/>
              </a:ext>
            </a:extLst>
          </p:cNvPr>
          <p:cNvCxnSpPr>
            <a:cxnSpLocks/>
          </p:cNvCxnSpPr>
          <p:nvPr userDrawn="1"/>
        </p:nvCxnSpPr>
        <p:spPr>
          <a:xfrm>
            <a:off x="623364" y="1860778"/>
            <a:ext cx="10150654" cy="0"/>
          </a:xfrm>
          <a:prstGeom prst="line">
            <a:avLst/>
          </a:prstGeom>
          <a:ln w="25400">
            <a:solidFill>
              <a:schemeClr val="bg1"/>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0DFE264-D676-EA48-BBA7-F4F0331FA268}"/>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57155" y="2219739"/>
            <a:ext cx="3088310" cy="557972"/>
          </a:xfrm>
          <a:prstGeom prst="rect">
            <a:avLst/>
          </a:prstGeom>
        </p:spPr>
      </p:pic>
      <p:sp>
        <p:nvSpPr>
          <p:cNvPr id="44" name="Text Placeholder 43">
            <a:extLst>
              <a:ext uri="{FF2B5EF4-FFF2-40B4-BE49-F238E27FC236}">
                <a16:creationId xmlns:a16="http://schemas.microsoft.com/office/drawing/2014/main" id="{DDDC76C1-EE98-469A-A6AD-21148374D6C8}"/>
              </a:ext>
            </a:extLst>
          </p:cNvPr>
          <p:cNvSpPr>
            <a:spLocks noGrp="1"/>
          </p:cNvSpPr>
          <p:nvPr>
            <p:ph type="body" sz="quarter" idx="12" hasCustomPrompt="1"/>
          </p:nvPr>
        </p:nvSpPr>
        <p:spPr>
          <a:xfrm>
            <a:off x="598114" y="2908233"/>
            <a:ext cx="5354637" cy="895350"/>
          </a:xfrm>
        </p:spPr>
        <p:txBody>
          <a:bodyPr/>
          <a:lstStyle>
            <a:lvl1pPr>
              <a:defRPr sz="4900">
                <a:solidFill>
                  <a:schemeClr val="bg1"/>
                </a:solidFill>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a:t>
            </a:r>
          </a:p>
        </p:txBody>
      </p:sp>
      <p:pic>
        <p:nvPicPr>
          <p:cNvPr id="5" name="Picture 4">
            <a:extLst>
              <a:ext uri="{FF2B5EF4-FFF2-40B4-BE49-F238E27FC236}">
                <a16:creationId xmlns:a16="http://schemas.microsoft.com/office/drawing/2014/main" id="{A0BB7D6E-2488-A644-A910-415B17221FBC}"/>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030912" y="2242892"/>
            <a:ext cx="4743106" cy="538407"/>
          </a:xfrm>
          <a:prstGeom prst="rect">
            <a:avLst/>
          </a:prstGeom>
        </p:spPr>
      </p:pic>
      <p:sp>
        <p:nvSpPr>
          <p:cNvPr id="63" name="Text Placeholder 43">
            <a:extLst>
              <a:ext uri="{FF2B5EF4-FFF2-40B4-BE49-F238E27FC236}">
                <a16:creationId xmlns:a16="http://schemas.microsoft.com/office/drawing/2014/main" id="{6C28CB3F-7257-499E-B2F6-B9B1B38D820E}"/>
              </a:ext>
            </a:extLst>
          </p:cNvPr>
          <p:cNvSpPr>
            <a:spLocks noGrp="1"/>
          </p:cNvSpPr>
          <p:nvPr>
            <p:ph type="body" sz="quarter" idx="13" hasCustomPrompt="1"/>
          </p:nvPr>
        </p:nvSpPr>
        <p:spPr>
          <a:xfrm>
            <a:off x="5983683" y="2908233"/>
            <a:ext cx="5354637" cy="895350"/>
          </a:xfrm>
        </p:spPr>
        <p:txBody>
          <a:bodyPr/>
          <a:lstStyle>
            <a:lvl1pPr>
              <a:defRPr sz="4900">
                <a:solidFill>
                  <a:schemeClr val="bg1"/>
                </a:solidFill>
                <a:latin typeface="+mj-lt"/>
              </a:defRPr>
            </a:lvl1pPr>
            <a:lvl2pPr>
              <a:defRPr sz="3600">
                <a:solidFill>
                  <a:schemeClr val="bg1"/>
                </a:solidFill>
              </a:defRPr>
            </a:lvl2pPr>
            <a:lvl3pPr>
              <a:defRPr sz="3200">
                <a:solidFill>
                  <a:schemeClr val="bg1"/>
                </a:solidFill>
              </a:defRPr>
            </a:lvl3pPr>
            <a:lvl4pPr>
              <a:defRPr sz="2800">
                <a:solidFill>
                  <a:schemeClr val="bg1"/>
                </a:solidFill>
              </a:defRPr>
            </a:lvl4pPr>
            <a:lvl5pPr>
              <a:defRPr sz="2800">
                <a:solidFill>
                  <a:schemeClr val="bg1"/>
                </a:solidFill>
              </a:defRPr>
            </a:lvl5pPr>
          </a:lstStyle>
          <a:p>
            <a:pPr lvl="0"/>
            <a:r>
              <a:rPr lang="en-US" dirty="0"/>
              <a:t>Metropolis Light</a:t>
            </a:r>
          </a:p>
        </p:txBody>
      </p:sp>
    </p:spTree>
    <p:extLst>
      <p:ext uri="{BB962C8B-B14F-4D97-AF65-F5344CB8AC3E}">
        <p14:creationId xmlns:p14="http://schemas.microsoft.com/office/powerpoint/2010/main" val="142599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Plum">
    <p:spTree>
      <p:nvGrpSpPr>
        <p:cNvPr id="1" name=""/>
        <p:cNvGrpSpPr/>
        <p:nvPr/>
      </p:nvGrpSpPr>
      <p:grpSpPr>
        <a:xfrm>
          <a:off x="0" y="0"/>
          <a:ext cx="0" cy="0"/>
          <a:chOff x="0" y="0"/>
          <a:chExt cx="0" cy="0"/>
        </a:xfrm>
      </p:grpSpPr>
      <p:pic>
        <p:nvPicPr>
          <p:cNvPr id="3" name="Picture 2" descr="A blue and purple triangle&#10;&#10;Description automatically generated">
            <a:extLst>
              <a:ext uri="{FF2B5EF4-FFF2-40B4-BE49-F238E27FC236}">
                <a16:creationId xmlns:a16="http://schemas.microsoft.com/office/drawing/2014/main" id="{11182B8D-481E-5FAB-C747-EB3C91ECD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170"/>
          <a:stretch/>
        </p:blipFill>
        <p:spPr>
          <a:xfrm>
            <a:off x="879" y="1"/>
            <a:ext cx="12187946" cy="6092456"/>
          </a:xfrm>
          <a:prstGeom prst="rect">
            <a:avLst/>
          </a:prstGeom>
        </p:spPr>
      </p:pic>
      <p:sp>
        <p:nvSpPr>
          <p:cNvPr id="2" name="Title 1"/>
          <p:cNvSpPr>
            <a:spLocks noGrp="1"/>
          </p:cNvSpPr>
          <p:nvPr>
            <p:ph type="title" hasCustomPrompt="1"/>
          </p:nvPr>
        </p:nvSpPr>
        <p:spPr>
          <a:xfrm>
            <a:off x="589107" y="938794"/>
            <a:ext cx="6555971" cy="1229360"/>
          </a:xfrm>
        </p:spPr>
        <p:txBody>
          <a:bodyPr wrap="square" anchor="b"/>
          <a:lstStyle>
            <a:lvl1pPr algn="l">
              <a:defRPr sz="3600" b="0" cap="none" baseline="0">
                <a:solidFill>
                  <a:schemeClr val="accent1"/>
                </a:solidFill>
              </a:defRPr>
            </a:lvl1pPr>
          </a:lstStyle>
          <a:p>
            <a:r>
              <a:rPr lang="en-US" dirty="0"/>
              <a:t>Section Title Option 2 </a:t>
            </a:r>
            <a:br>
              <a:rPr lang="en-US" dirty="0"/>
            </a:br>
            <a:r>
              <a:rPr lang="en-US" dirty="0"/>
              <a:t>Purple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54211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5" name="page number">
            <a:extLst>
              <a:ext uri="{FF2B5EF4-FFF2-40B4-BE49-F238E27FC236}">
                <a16:creationId xmlns:a16="http://schemas.microsoft.com/office/drawing/2014/main" id="{8424C6A4-7F55-9842-969F-317F913DCB90}"/>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134996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Grid">
    <p:spTree>
      <p:nvGrpSpPr>
        <p:cNvPr id="1" name=""/>
        <p:cNvGrpSpPr/>
        <p:nvPr/>
      </p:nvGrpSpPr>
      <p:grpSpPr>
        <a:xfrm>
          <a:off x="0" y="0"/>
          <a:ext cx="0" cy="0"/>
          <a:chOff x="0" y="0"/>
          <a:chExt cx="0" cy="0"/>
        </a:xfrm>
      </p:grpSpPr>
      <p:grpSp>
        <p:nvGrpSpPr>
          <p:cNvPr id="61" name="grey boxes">
            <a:extLst>
              <a:ext uri="{FF2B5EF4-FFF2-40B4-BE49-F238E27FC236}">
                <a16:creationId xmlns:a16="http://schemas.microsoft.com/office/drawing/2014/main" id="{E2F285D2-B641-461F-87F0-20A9C65B2EF7}"/>
              </a:ext>
              <a:ext uri="{C183D7F6-B498-43B3-948B-1728B52AA6E4}">
                <adec:decorative xmlns:adec="http://schemas.microsoft.com/office/drawing/2017/decorative" val="1"/>
              </a:ext>
            </a:extLst>
          </p:cNvPr>
          <p:cNvGrpSpPr/>
          <p:nvPr userDrawn="1"/>
        </p:nvGrpSpPr>
        <p:grpSpPr bwMode="gray">
          <a:xfrm>
            <a:off x="609441" y="1600202"/>
            <a:ext cx="10055941" cy="4580469"/>
            <a:chOff x="609441" y="1600198"/>
            <a:chExt cx="10055941" cy="4580469"/>
          </a:xfrm>
        </p:grpSpPr>
        <p:sp>
          <p:nvSpPr>
            <p:cNvPr id="110" name="Rectangle 109">
              <a:extLst>
                <a:ext uri="{FF2B5EF4-FFF2-40B4-BE49-F238E27FC236}">
                  <a16:creationId xmlns:a16="http://schemas.microsoft.com/office/drawing/2014/main" id="{115EE1AC-AAA1-4CAF-886B-474B1A0C95C4}"/>
                </a:ext>
                <a:ext uri="{C183D7F6-B498-43B3-948B-1728B52AA6E4}">
                  <adec:decorative xmlns:adec="http://schemas.microsoft.com/office/drawing/2017/decorative" val="1"/>
                </a:ext>
              </a:extLst>
            </p:cNvPr>
            <p:cNvSpPr/>
            <p:nvPr/>
          </p:nvSpPr>
          <p:spPr bwMode="gray">
            <a:xfrm>
              <a:off x="609441" y="1600199"/>
              <a:ext cx="914203"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1" name="Rectangle 110">
              <a:extLst>
                <a:ext uri="{FF2B5EF4-FFF2-40B4-BE49-F238E27FC236}">
                  <a16:creationId xmlns:a16="http://schemas.microsoft.com/office/drawing/2014/main" id="{7037B7F2-249C-4DB7-A4FF-AD7E08892A0F}"/>
                </a:ext>
                <a:ext uri="{C183D7F6-B498-43B3-948B-1728B52AA6E4}">
                  <adec:decorative xmlns:adec="http://schemas.microsoft.com/office/drawing/2017/decorative" val="1"/>
                </a:ext>
              </a:extLst>
            </p:cNvPr>
            <p:cNvSpPr/>
            <p:nvPr/>
          </p:nvSpPr>
          <p:spPr bwMode="gray">
            <a:xfrm>
              <a:off x="2436448" y="1600198"/>
              <a:ext cx="915282"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2" name="Rectangle 111">
              <a:extLst>
                <a:ext uri="{FF2B5EF4-FFF2-40B4-BE49-F238E27FC236}">
                  <a16:creationId xmlns:a16="http://schemas.microsoft.com/office/drawing/2014/main" id="{6B02FE08-2379-4E6C-AE27-D7D2ECAB18B8}"/>
                </a:ext>
                <a:ext uri="{C183D7F6-B498-43B3-948B-1728B52AA6E4}">
                  <adec:decorative xmlns:adec="http://schemas.microsoft.com/office/drawing/2017/decorative" val="1"/>
                </a:ext>
              </a:extLst>
            </p:cNvPr>
            <p:cNvSpPr/>
            <p:nvPr/>
          </p:nvSpPr>
          <p:spPr bwMode="gray">
            <a:xfrm>
              <a:off x="4263453"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3" name="Rectangle 112">
              <a:extLst>
                <a:ext uri="{FF2B5EF4-FFF2-40B4-BE49-F238E27FC236}">
                  <a16:creationId xmlns:a16="http://schemas.microsoft.com/office/drawing/2014/main" id="{D7C17E9A-3B70-4668-8EAE-9C7D73BACCA1}"/>
                </a:ext>
                <a:ext uri="{C183D7F6-B498-43B3-948B-1728B52AA6E4}">
                  <adec:decorative xmlns:adec="http://schemas.microsoft.com/office/drawing/2017/decorative" val="1"/>
                </a:ext>
              </a:extLst>
            </p:cNvPr>
            <p:cNvSpPr/>
            <p:nvPr/>
          </p:nvSpPr>
          <p:spPr bwMode="gray">
            <a:xfrm>
              <a:off x="6090459" y="1600198"/>
              <a:ext cx="920909"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4" name="Rectangle 113">
              <a:extLst>
                <a:ext uri="{FF2B5EF4-FFF2-40B4-BE49-F238E27FC236}">
                  <a16:creationId xmlns:a16="http://schemas.microsoft.com/office/drawing/2014/main" id="{E02751E5-34AD-4357-BC67-2269F668FD57}"/>
                </a:ext>
                <a:ext uri="{C183D7F6-B498-43B3-948B-1728B52AA6E4}">
                  <adec:decorative xmlns:adec="http://schemas.microsoft.com/office/drawing/2017/decorative" val="1"/>
                </a:ext>
              </a:extLst>
            </p:cNvPr>
            <p:cNvSpPr/>
            <p:nvPr/>
          </p:nvSpPr>
          <p:spPr bwMode="gray">
            <a:xfrm>
              <a:off x="7921943" y="1600198"/>
              <a:ext cx="916431"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15" name="Rectangle 114">
              <a:extLst>
                <a:ext uri="{FF2B5EF4-FFF2-40B4-BE49-F238E27FC236}">
                  <a16:creationId xmlns:a16="http://schemas.microsoft.com/office/drawing/2014/main" id="{452A85DA-B39F-40AB-B423-9F7CCB3D0D63}"/>
                </a:ext>
                <a:ext uri="{C183D7F6-B498-43B3-948B-1728B52AA6E4}">
                  <adec:decorative xmlns:adec="http://schemas.microsoft.com/office/drawing/2017/decorative" val="1"/>
                </a:ext>
              </a:extLst>
            </p:cNvPr>
            <p:cNvSpPr/>
            <p:nvPr/>
          </p:nvSpPr>
          <p:spPr bwMode="gray">
            <a:xfrm>
              <a:off x="9750028" y="1600198"/>
              <a:ext cx="915354" cy="458046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2" name="Group 1">
            <a:extLst>
              <a:ext uri="{FF2B5EF4-FFF2-40B4-BE49-F238E27FC236}">
                <a16:creationId xmlns:a16="http://schemas.microsoft.com/office/drawing/2014/main" id="{FEACC7A9-0E02-EC44-8212-DCAA966470C0}"/>
              </a:ext>
              <a:ext uri="{C183D7F6-B498-43B3-948B-1728B52AA6E4}">
                <adec:decorative xmlns:adec="http://schemas.microsoft.com/office/drawing/2017/decorative" val="1"/>
              </a:ext>
            </a:extLst>
          </p:cNvPr>
          <p:cNvGrpSpPr/>
          <p:nvPr userDrawn="1"/>
        </p:nvGrpSpPr>
        <p:grpSpPr>
          <a:xfrm>
            <a:off x="0" y="0"/>
            <a:ext cx="12188826" cy="6858004"/>
            <a:chOff x="0" y="0"/>
            <a:chExt cx="12188826" cy="6858004"/>
          </a:xfrm>
        </p:grpSpPr>
        <p:cxnSp>
          <p:nvCxnSpPr>
            <p:cNvPr id="85" name="Straight Connector 84">
              <a:extLst>
                <a:ext uri="{FF2B5EF4-FFF2-40B4-BE49-F238E27FC236}">
                  <a16:creationId xmlns:a16="http://schemas.microsoft.com/office/drawing/2014/main" id="{5B6B4CFD-041A-4081-89A4-C2B194E6465E}"/>
                </a:ext>
                <a:ext uri="{C183D7F6-B498-43B3-948B-1728B52AA6E4}">
                  <adec:decorative xmlns:adec="http://schemas.microsoft.com/office/drawing/2017/decorative" val="1"/>
                </a:ext>
              </a:extLst>
            </p:cNvPr>
            <p:cNvCxnSpPr/>
            <p:nvPr/>
          </p:nvCxnSpPr>
          <p:spPr bwMode="gray">
            <a:xfrm>
              <a:off x="60960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C63B978F-4215-434A-A0BE-E77776CE37B1}"/>
                </a:ext>
                <a:ext uri="{C183D7F6-B498-43B3-948B-1728B52AA6E4}">
                  <adec:decorative xmlns:adec="http://schemas.microsoft.com/office/drawing/2017/decorative" val="1"/>
                </a:ext>
              </a:extLst>
            </p:cNvPr>
            <p:cNvCxnSpPr/>
            <p:nvPr/>
          </p:nvCxnSpPr>
          <p:spPr bwMode="gray">
            <a:xfrm>
              <a:off x="152364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09EEB78C-3DA9-4AD7-BFB1-207EDE403F9D}"/>
                </a:ext>
                <a:ext uri="{C183D7F6-B498-43B3-948B-1728B52AA6E4}">
                  <adec:decorative xmlns:adec="http://schemas.microsoft.com/office/drawing/2017/decorative" val="1"/>
                </a:ext>
              </a:extLst>
            </p:cNvPr>
            <p:cNvCxnSpPr/>
            <p:nvPr/>
          </p:nvCxnSpPr>
          <p:spPr bwMode="gray">
            <a:xfrm>
              <a:off x="198066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062D7CE-4A4A-4C41-833F-B30B3E74AEAC}"/>
                </a:ext>
                <a:ext uri="{C183D7F6-B498-43B3-948B-1728B52AA6E4}">
                  <adec:decorative xmlns:adec="http://schemas.microsoft.com/office/drawing/2017/decorative" val="1"/>
                </a:ext>
              </a:extLst>
            </p:cNvPr>
            <p:cNvCxnSpPr/>
            <p:nvPr/>
          </p:nvCxnSpPr>
          <p:spPr bwMode="gray">
            <a:xfrm>
              <a:off x="243768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9C628EF-969E-4429-A992-9AD0AFECF81E}"/>
                </a:ext>
                <a:ext uri="{C183D7F6-B498-43B3-948B-1728B52AA6E4}">
                  <adec:decorative xmlns:adec="http://schemas.microsoft.com/office/drawing/2017/decorative" val="1"/>
                </a:ext>
              </a:extLst>
            </p:cNvPr>
            <p:cNvCxnSpPr/>
            <p:nvPr/>
          </p:nvCxnSpPr>
          <p:spPr bwMode="gray">
            <a:xfrm>
              <a:off x="289470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C7BD383-0D5C-4E3A-99F7-4DC5A51DF948}"/>
                </a:ext>
                <a:ext uri="{C183D7F6-B498-43B3-948B-1728B52AA6E4}">
                  <adec:decorative xmlns:adec="http://schemas.microsoft.com/office/drawing/2017/decorative" val="1"/>
                </a:ext>
              </a:extLst>
            </p:cNvPr>
            <p:cNvCxnSpPr/>
            <p:nvPr/>
          </p:nvCxnSpPr>
          <p:spPr bwMode="gray">
            <a:xfrm>
              <a:off x="335172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FAA2EE63-4F24-4A26-9268-D15D92D5B068}"/>
                </a:ext>
                <a:ext uri="{C183D7F6-B498-43B3-948B-1728B52AA6E4}">
                  <adec:decorative xmlns:adec="http://schemas.microsoft.com/office/drawing/2017/decorative" val="1"/>
                </a:ext>
              </a:extLst>
            </p:cNvPr>
            <p:cNvCxnSpPr/>
            <p:nvPr/>
          </p:nvCxnSpPr>
          <p:spPr bwMode="gray">
            <a:xfrm>
              <a:off x="380875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64BB08D-864A-44D4-88F6-679DBAE518B7}"/>
                </a:ext>
                <a:ext uri="{C183D7F6-B498-43B3-948B-1728B52AA6E4}">
                  <adec:decorative xmlns:adec="http://schemas.microsoft.com/office/drawing/2017/decorative" val="1"/>
                </a:ext>
              </a:extLst>
            </p:cNvPr>
            <p:cNvCxnSpPr/>
            <p:nvPr/>
          </p:nvCxnSpPr>
          <p:spPr bwMode="gray">
            <a:xfrm>
              <a:off x="426577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FA3F8A1-60DA-47E1-92DD-967475B2DF58}"/>
                </a:ext>
                <a:ext uri="{C183D7F6-B498-43B3-948B-1728B52AA6E4}">
                  <adec:decorative xmlns:adec="http://schemas.microsoft.com/office/drawing/2017/decorative" val="1"/>
                </a:ext>
              </a:extLst>
            </p:cNvPr>
            <p:cNvCxnSpPr/>
            <p:nvPr/>
          </p:nvCxnSpPr>
          <p:spPr bwMode="gray">
            <a:xfrm>
              <a:off x="472279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4DECF40D-CC60-45F8-B236-F9FAC1F3E8CF}"/>
                </a:ext>
                <a:ext uri="{C183D7F6-B498-43B3-948B-1728B52AA6E4}">
                  <adec:decorative xmlns:adec="http://schemas.microsoft.com/office/drawing/2017/decorative" val="1"/>
                </a:ext>
              </a:extLst>
            </p:cNvPr>
            <p:cNvCxnSpPr/>
            <p:nvPr/>
          </p:nvCxnSpPr>
          <p:spPr bwMode="gray">
            <a:xfrm>
              <a:off x="517981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23BAEC6-A3C2-4892-9093-BD8EA8A7E0F6}"/>
                </a:ext>
                <a:ext uri="{C183D7F6-B498-43B3-948B-1728B52AA6E4}">
                  <adec:decorative xmlns:adec="http://schemas.microsoft.com/office/drawing/2017/decorative" val="1"/>
                </a:ext>
              </a:extLst>
            </p:cNvPr>
            <p:cNvCxnSpPr/>
            <p:nvPr/>
          </p:nvCxnSpPr>
          <p:spPr bwMode="gray">
            <a:xfrm>
              <a:off x="5636836"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4E16FB9-EDCA-4CA6-9212-0AEBFCE175D7}"/>
                </a:ext>
                <a:ext uri="{C183D7F6-B498-43B3-948B-1728B52AA6E4}">
                  <adec:decorative xmlns:adec="http://schemas.microsoft.com/office/drawing/2017/decorative" val="1"/>
                </a:ext>
              </a:extLst>
            </p:cNvPr>
            <p:cNvCxnSpPr/>
            <p:nvPr/>
          </p:nvCxnSpPr>
          <p:spPr bwMode="gray">
            <a:xfrm>
              <a:off x="609385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3AE637F-804F-4244-9AA9-FF4A629A143C}"/>
                </a:ext>
                <a:ext uri="{C183D7F6-B498-43B3-948B-1728B52AA6E4}">
                  <adec:decorative xmlns:adec="http://schemas.microsoft.com/office/drawing/2017/decorative" val="1"/>
                </a:ext>
              </a:extLst>
            </p:cNvPr>
            <p:cNvCxnSpPr/>
            <p:nvPr/>
          </p:nvCxnSpPr>
          <p:spPr bwMode="gray">
            <a:xfrm>
              <a:off x="655087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5EFB8414-3949-428A-B700-7C38A44425B2}"/>
                </a:ext>
                <a:ext uri="{C183D7F6-B498-43B3-948B-1728B52AA6E4}">
                  <adec:decorative xmlns:adec="http://schemas.microsoft.com/office/drawing/2017/decorative" val="1"/>
                </a:ext>
              </a:extLst>
            </p:cNvPr>
            <p:cNvCxnSpPr/>
            <p:nvPr/>
          </p:nvCxnSpPr>
          <p:spPr bwMode="gray">
            <a:xfrm>
              <a:off x="7007900"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A61D1AB-B7D2-4169-B38F-56371D50E1DA}"/>
                </a:ext>
                <a:ext uri="{C183D7F6-B498-43B3-948B-1728B52AA6E4}">
                  <adec:decorative xmlns:adec="http://schemas.microsoft.com/office/drawing/2017/decorative" val="1"/>
                </a:ext>
              </a:extLst>
            </p:cNvPr>
            <p:cNvCxnSpPr/>
            <p:nvPr/>
          </p:nvCxnSpPr>
          <p:spPr bwMode="gray">
            <a:xfrm>
              <a:off x="746492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D00C4593-A442-4B6C-8E9D-80BFEB1746D6}"/>
                </a:ext>
                <a:ext uri="{C183D7F6-B498-43B3-948B-1728B52AA6E4}">
                  <adec:decorative xmlns:adec="http://schemas.microsoft.com/office/drawing/2017/decorative" val="1"/>
                </a:ext>
              </a:extLst>
            </p:cNvPr>
            <p:cNvCxnSpPr/>
            <p:nvPr/>
          </p:nvCxnSpPr>
          <p:spPr bwMode="gray">
            <a:xfrm>
              <a:off x="7921943"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5B5E413-FAFF-430F-B105-4D122D50AEE1}"/>
                </a:ext>
                <a:ext uri="{C183D7F6-B498-43B3-948B-1728B52AA6E4}">
                  <adec:decorative xmlns:adec="http://schemas.microsoft.com/office/drawing/2017/decorative" val="1"/>
                </a:ext>
              </a:extLst>
            </p:cNvPr>
            <p:cNvCxnSpPr/>
            <p:nvPr/>
          </p:nvCxnSpPr>
          <p:spPr bwMode="gray">
            <a:xfrm>
              <a:off x="8378964"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B845328-662D-4D12-A209-6A0B1E78DF14}"/>
                </a:ext>
                <a:ext uri="{C183D7F6-B498-43B3-948B-1728B52AA6E4}">
                  <adec:decorative xmlns:adec="http://schemas.microsoft.com/office/drawing/2017/decorative" val="1"/>
                </a:ext>
              </a:extLst>
            </p:cNvPr>
            <p:cNvCxnSpPr/>
            <p:nvPr/>
          </p:nvCxnSpPr>
          <p:spPr bwMode="gray">
            <a:xfrm>
              <a:off x="883598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AC19B5D-D919-4A48-953C-03994329E19B}"/>
                </a:ext>
                <a:ext uri="{C183D7F6-B498-43B3-948B-1728B52AA6E4}">
                  <adec:decorative xmlns:adec="http://schemas.microsoft.com/office/drawing/2017/decorative" val="1"/>
                </a:ext>
              </a:extLst>
            </p:cNvPr>
            <p:cNvCxnSpPr/>
            <p:nvPr/>
          </p:nvCxnSpPr>
          <p:spPr bwMode="gray">
            <a:xfrm>
              <a:off x="9750028"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C81C8DC-CB2F-445A-8F7B-5A864393B553}"/>
                </a:ext>
                <a:ext uri="{C183D7F6-B498-43B3-948B-1728B52AA6E4}">
                  <adec:decorative xmlns:adec="http://schemas.microsoft.com/office/drawing/2017/decorative" val="1"/>
                </a:ext>
              </a:extLst>
            </p:cNvPr>
            <p:cNvCxnSpPr/>
            <p:nvPr/>
          </p:nvCxnSpPr>
          <p:spPr bwMode="gray">
            <a:xfrm>
              <a:off x="9293007"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F3CD9F68-6C35-4B43-B8E1-1ABF75D8D588}"/>
                </a:ext>
                <a:ext uri="{C183D7F6-B498-43B3-948B-1728B52AA6E4}">
                  <adec:decorative xmlns:adec="http://schemas.microsoft.com/office/drawing/2017/decorative" val="1"/>
                </a:ext>
              </a:extLst>
            </p:cNvPr>
            <p:cNvCxnSpPr/>
            <p:nvPr/>
          </p:nvCxnSpPr>
          <p:spPr bwMode="gray">
            <a:xfrm>
              <a:off x="10207049"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BBBCE95B-721C-44A5-8B94-8F0E42FF53FE}"/>
                </a:ext>
                <a:ext uri="{C183D7F6-B498-43B3-948B-1728B52AA6E4}">
                  <adec:decorative xmlns:adec="http://schemas.microsoft.com/office/drawing/2017/decorative" val="1"/>
                </a:ext>
              </a:extLst>
            </p:cNvPr>
            <p:cNvCxnSpPr/>
            <p:nvPr/>
          </p:nvCxnSpPr>
          <p:spPr bwMode="gray">
            <a:xfrm>
              <a:off x="10664071"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3B934F61-1ED7-4209-A1E3-04C68085B10E}"/>
                </a:ext>
                <a:ext uri="{C183D7F6-B498-43B3-948B-1728B52AA6E4}">
                  <adec:decorative xmlns:adec="http://schemas.microsoft.com/office/drawing/2017/decorative" val="1"/>
                </a:ext>
              </a:extLst>
            </p:cNvPr>
            <p:cNvCxnSpPr/>
            <p:nvPr/>
          </p:nvCxnSpPr>
          <p:spPr bwMode="gray">
            <a:xfrm>
              <a:off x="1112109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8F636E46-095E-439D-B78B-EBC72DB23290}"/>
                </a:ext>
                <a:ext uri="{C183D7F6-B498-43B3-948B-1728B52AA6E4}">
                  <adec:decorative xmlns:adec="http://schemas.microsoft.com/office/drawing/2017/decorative" val="1"/>
                </a:ext>
              </a:extLst>
            </p:cNvPr>
            <p:cNvCxnSpPr/>
            <p:nvPr/>
          </p:nvCxnSpPr>
          <p:spPr bwMode="gray">
            <a:xfrm>
              <a:off x="1066622"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1497272-E949-488B-B9F6-FD10BA6526BF}"/>
                </a:ext>
                <a:ext uri="{C183D7F6-B498-43B3-948B-1728B52AA6E4}">
                  <adec:decorative xmlns:adec="http://schemas.microsoft.com/office/drawing/2017/decorative" val="1"/>
                </a:ext>
              </a:extLst>
            </p:cNvPr>
            <p:cNvCxnSpPr/>
            <p:nvPr/>
          </p:nvCxnSpPr>
          <p:spPr bwMode="gray">
            <a:xfrm>
              <a:off x="11572105" y="2683"/>
              <a:ext cx="0" cy="6855315"/>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4689D4-9BAE-40BF-B953-E1A0CA4F5C15}"/>
                </a:ext>
                <a:ext uri="{C183D7F6-B498-43B3-948B-1728B52AA6E4}">
                  <adec:decorative xmlns:adec="http://schemas.microsoft.com/office/drawing/2017/decorative" val="1"/>
                </a:ext>
              </a:extLst>
            </p:cNvPr>
            <p:cNvCxnSpPr/>
            <p:nvPr/>
          </p:nvCxnSpPr>
          <p:spPr bwMode="gray">
            <a:xfrm rot="5400000">
              <a:off x="6094413" y="-60944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74A3364-6F4C-4749-A110-B336801330E0}"/>
                </a:ext>
                <a:ext uri="{C183D7F6-B498-43B3-948B-1728B52AA6E4}">
                  <adec:decorative xmlns:adec="http://schemas.microsoft.com/office/drawing/2017/decorative" val="1"/>
                </a:ext>
              </a:extLst>
            </p:cNvPr>
            <p:cNvCxnSpPr/>
            <p:nvPr/>
          </p:nvCxnSpPr>
          <p:spPr bwMode="gray">
            <a:xfrm rot="5400000">
              <a:off x="6094413" y="-5637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90EC6B6-039D-4549-B1B1-8FF8A3FC2F66}"/>
                </a:ext>
                <a:ext uri="{C183D7F6-B498-43B3-948B-1728B52AA6E4}">
                  <adec:decorative xmlns:adec="http://schemas.microsoft.com/office/drawing/2017/decorative" val="1"/>
                </a:ext>
              </a:extLst>
            </p:cNvPr>
            <p:cNvCxnSpPr/>
            <p:nvPr/>
          </p:nvCxnSpPr>
          <p:spPr bwMode="gray">
            <a:xfrm rot="5400000">
              <a:off x="6094413" y="-51800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55F4FAC-9412-45E9-99EC-FDC351D60453}"/>
                </a:ext>
                <a:ext uri="{C183D7F6-B498-43B3-948B-1728B52AA6E4}">
                  <adec:decorative xmlns:adec="http://schemas.microsoft.com/office/drawing/2017/decorative" val="1"/>
                </a:ext>
              </a:extLst>
            </p:cNvPr>
            <p:cNvCxnSpPr/>
            <p:nvPr/>
          </p:nvCxnSpPr>
          <p:spPr bwMode="gray">
            <a:xfrm rot="5400000">
              <a:off x="6094413" y="-31202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A0C0A33-67B3-48C9-9B83-C39DFDEF5E0A}"/>
                </a:ext>
                <a:ext uri="{C183D7F6-B498-43B3-948B-1728B52AA6E4}">
                  <adec:decorative xmlns:adec="http://schemas.microsoft.com/office/drawing/2017/decorative" val="1"/>
                </a:ext>
              </a:extLst>
            </p:cNvPr>
            <p:cNvCxnSpPr/>
            <p:nvPr/>
          </p:nvCxnSpPr>
          <p:spPr bwMode="gray">
            <a:xfrm rot="5400000">
              <a:off x="6094413" y="-26630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A87FF284-D960-4A05-8053-9886608C6599}"/>
                </a:ext>
                <a:ext uri="{C183D7F6-B498-43B3-948B-1728B52AA6E4}">
                  <adec:decorative xmlns:adec="http://schemas.microsoft.com/office/drawing/2017/decorative" val="1"/>
                </a:ext>
              </a:extLst>
            </p:cNvPr>
            <p:cNvCxnSpPr/>
            <p:nvPr/>
          </p:nvCxnSpPr>
          <p:spPr bwMode="gray">
            <a:xfrm rot="5400000">
              <a:off x="6094413" y="-22058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BA61019-342C-4EDD-97C6-EDA59774644E}"/>
                </a:ext>
                <a:ext uri="{C183D7F6-B498-43B3-948B-1728B52AA6E4}">
                  <adec:decorative xmlns:adec="http://schemas.microsoft.com/office/drawing/2017/decorative" val="1"/>
                </a:ext>
              </a:extLst>
            </p:cNvPr>
            <p:cNvCxnSpPr/>
            <p:nvPr/>
          </p:nvCxnSpPr>
          <p:spPr bwMode="gray">
            <a:xfrm rot="5400000">
              <a:off x="6094413" y="-1748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34785CB-17D0-49DD-8DC9-3C93626DC776}"/>
                </a:ext>
                <a:ext uri="{C183D7F6-B498-43B3-948B-1728B52AA6E4}">
                  <adec:decorative xmlns:adec="http://schemas.microsoft.com/office/drawing/2017/decorative" val="1"/>
                </a:ext>
              </a:extLst>
            </p:cNvPr>
            <p:cNvCxnSpPr/>
            <p:nvPr/>
          </p:nvCxnSpPr>
          <p:spPr bwMode="gray">
            <a:xfrm rot="5400000">
              <a:off x="6094413" y="-12914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5DB222-E3A0-48A3-BBD5-FD2616577D2D}"/>
                </a:ext>
                <a:ext uri="{C183D7F6-B498-43B3-948B-1728B52AA6E4}">
                  <adec:decorative xmlns:adec="http://schemas.microsoft.com/office/drawing/2017/decorative" val="1"/>
                </a:ext>
              </a:extLst>
            </p:cNvPr>
            <p:cNvCxnSpPr/>
            <p:nvPr/>
          </p:nvCxnSpPr>
          <p:spPr bwMode="gray">
            <a:xfrm rot="5400000">
              <a:off x="6094413" y="-834238"/>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433E4E5-A945-4652-B574-37C6580344B0}"/>
                </a:ext>
                <a:ext uri="{C183D7F6-B498-43B3-948B-1728B52AA6E4}">
                  <adec:decorative xmlns:adec="http://schemas.microsoft.com/office/drawing/2017/decorative" val="1"/>
                </a:ext>
              </a:extLst>
            </p:cNvPr>
            <p:cNvCxnSpPr>
              <a:cxnSpLocks/>
            </p:cNvCxnSpPr>
            <p:nvPr/>
          </p:nvCxnSpPr>
          <p:spPr bwMode="gray">
            <a:xfrm flipH="1">
              <a:off x="1" y="5717375"/>
              <a:ext cx="12188825" cy="0"/>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352A597B-2B35-4BD4-B07E-D8CEF25A597D}"/>
                </a:ext>
                <a:ext uri="{C183D7F6-B498-43B3-948B-1728B52AA6E4}">
                  <adec:decorative xmlns:adec="http://schemas.microsoft.com/office/drawing/2017/decorative" val="1"/>
                </a:ext>
              </a:extLst>
            </p:cNvPr>
            <p:cNvCxnSpPr/>
            <p:nvPr/>
          </p:nvCxnSpPr>
          <p:spPr bwMode="gray">
            <a:xfrm rot="5400000">
              <a:off x="6094413" y="763591"/>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9351C336-9D65-42C9-A33F-6971E6322E46}"/>
                </a:ext>
                <a:ext uri="{C183D7F6-B498-43B3-948B-1728B52AA6E4}">
                  <adec:decorative xmlns:adec="http://schemas.microsoft.com/office/drawing/2017/decorative" val="1"/>
                </a:ext>
              </a:extLst>
            </p:cNvPr>
            <p:cNvCxnSpPr/>
            <p:nvPr/>
          </p:nvCxnSpPr>
          <p:spPr bwMode="gray">
            <a:xfrm rot="5400000">
              <a:off x="6094413" y="-5637213"/>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FCAD9518-36D4-43F7-839D-D8FE389DF1F1}"/>
                </a:ext>
                <a:ext uri="{C183D7F6-B498-43B3-948B-1728B52AA6E4}">
                  <adec:decorative xmlns:adec="http://schemas.microsoft.com/office/drawing/2017/decorative" val="1"/>
                </a:ext>
              </a:extLst>
            </p:cNvPr>
            <p:cNvCxnSpPr/>
            <p:nvPr/>
          </p:nvCxnSpPr>
          <p:spPr bwMode="gray">
            <a:xfrm rot="5400000">
              <a:off x="6094413" y="-49514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5575B3F-2A8B-4175-B6A5-D60652B87ED0}"/>
                </a:ext>
                <a:ext uri="{C183D7F6-B498-43B3-948B-1728B52AA6E4}">
                  <adec:decorative xmlns:adec="http://schemas.microsoft.com/office/drawing/2017/decorative" val="1"/>
                </a:ext>
              </a:extLst>
            </p:cNvPr>
            <p:cNvCxnSpPr/>
            <p:nvPr/>
          </p:nvCxnSpPr>
          <p:spPr bwMode="gray">
            <a:xfrm rot="5400000">
              <a:off x="6094413" y="86256"/>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CCC90FC-8476-4A2A-8DF1-ECAB053A24FD}"/>
                </a:ext>
                <a:ext uri="{C183D7F6-B498-43B3-948B-1728B52AA6E4}">
                  <adec:decorative xmlns:adec="http://schemas.microsoft.com/office/drawing/2017/decorative" val="1"/>
                </a:ext>
              </a:extLst>
            </p:cNvPr>
            <p:cNvCxnSpPr/>
            <p:nvPr/>
          </p:nvCxnSpPr>
          <p:spPr bwMode="gray">
            <a:xfrm rot="5400000">
              <a:off x="6094413" y="306387"/>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FB03C8E-4661-465A-B25F-147D497525A0}"/>
                </a:ext>
                <a:ext uri="{C183D7F6-B498-43B3-948B-1728B52AA6E4}">
                  <adec:decorative xmlns:adec="http://schemas.microsoft.com/office/drawing/2017/decorative" val="1"/>
                </a:ext>
              </a:extLst>
            </p:cNvPr>
            <p:cNvCxnSpPr/>
            <p:nvPr/>
          </p:nvCxnSpPr>
          <p:spPr bwMode="gray">
            <a:xfrm rot="5400000">
              <a:off x="6094413" y="-40346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88C8E030-5491-4C40-9E10-B197BD5CD587}"/>
                </a:ext>
                <a:ext uri="{C183D7F6-B498-43B3-948B-1728B52AA6E4}">
                  <adec:decorative xmlns:adec="http://schemas.microsoft.com/office/drawing/2017/decorative" val="1"/>
                </a:ext>
              </a:extLst>
            </p:cNvPr>
            <p:cNvCxnSpPr/>
            <p:nvPr/>
          </p:nvCxnSpPr>
          <p:spPr bwMode="gray">
            <a:xfrm rot="5400000">
              <a:off x="6094413" y="-3577439"/>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0EBA261-0409-41DC-98E2-4BF8173333E9}"/>
                </a:ext>
                <a:ext uri="{C183D7F6-B498-43B3-948B-1728B52AA6E4}">
                  <adec:decorative xmlns:adec="http://schemas.microsoft.com/office/drawing/2017/decorative" val="1"/>
                </a:ext>
              </a:extLst>
            </p:cNvPr>
            <p:cNvCxnSpPr>
              <a:cxnSpLocks/>
            </p:cNvCxnSpPr>
            <p:nvPr/>
          </p:nvCxnSpPr>
          <p:spPr bwMode="gray">
            <a:xfrm rot="5400000">
              <a:off x="6094413" y="-4494212"/>
              <a:ext cx="0" cy="12188826"/>
            </a:xfrm>
            <a:prstGeom prst="line">
              <a:avLst/>
            </a:prstGeom>
            <a:ln w="9525">
              <a:solidFill>
                <a:schemeClr val="accent2"/>
              </a:solidFill>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05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Aqua">
    <p:spTree>
      <p:nvGrpSpPr>
        <p:cNvPr id="1" name=""/>
        <p:cNvGrpSpPr/>
        <p:nvPr/>
      </p:nvGrpSpPr>
      <p:grpSpPr>
        <a:xfrm>
          <a:off x="0" y="0"/>
          <a:ext cx="0" cy="0"/>
          <a:chOff x="0" y="0"/>
          <a:chExt cx="0" cy="0"/>
        </a:xfrm>
      </p:grpSpPr>
      <p:pic>
        <p:nvPicPr>
          <p:cNvPr id="3" name="Picture 2" descr="A blue and white triangle&#10;&#10;Description automatically generated">
            <a:extLst>
              <a:ext uri="{FF2B5EF4-FFF2-40B4-BE49-F238E27FC236}">
                <a16:creationId xmlns:a16="http://schemas.microsoft.com/office/drawing/2014/main" id="{1851FFCF-C0D0-C215-743B-B4160C1C93A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170"/>
          <a:stretch/>
        </p:blipFill>
        <p:spPr>
          <a:xfrm>
            <a:off x="879" y="1"/>
            <a:ext cx="12187946" cy="6092456"/>
          </a:xfrm>
          <a:prstGeom prst="rect">
            <a:avLst/>
          </a:prstGeom>
        </p:spPr>
      </p:pic>
      <p:sp>
        <p:nvSpPr>
          <p:cNvPr id="2" name="Title 1"/>
          <p:cNvSpPr>
            <a:spLocks noGrp="1"/>
          </p:cNvSpPr>
          <p:nvPr>
            <p:ph type="title" hasCustomPrompt="1"/>
          </p:nvPr>
        </p:nvSpPr>
        <p:spPr>
          <a:xfrm>
            <a:off x="589107" y="938794"/>
            <a:ext cx="6587869" cy="1229360"/>
          </a:xfrm>
        </p:spPr>
        <p:txBody>
          <a:bodyPr wrap="square" anchor="b"/>
          <a:lstStyle>
            <a:lvl1pPr algn="l">
              <a:defRPr sz="3600" b="0" cap="none" baseline="0">
                <a:solidFill>
                  <a:schemeClr val="accent1"/>
                </a:solidFill>
              </a:defRPr>
            </a:lvl1pPr>
          </a:lstStyle>
          <a:p>
            <a:r>
              <a:rPr lang="en-US" dirty="0"/>
              <a:t>Section Title Option 3</a:t>
            </a:r>
            <a:br>
              <a:rPr lang="en-US" dirty="0"/>
            </a:br>
            <a:r>
              <a:rPr lang="en-US" dirty="0"/>
              <a:t>Blue Theme</a:t>
            </a:r>
          </a:p>
        </p:txBody>
      </p:sp>
      <p:sp>
        <p:nvSpPr>
          <p:cNvPr id="128" name="Subtitle">
            <a:extLst>
              <a:ext uri="{FF2B5EF4-FFF2-40B4-BE49-F238E27FC236}">
                <a16:creationId xmlns:a16="http://schemas.microsoft.com/office/drawing/2014/main" id="{6EBAFA4D-7B92-4E38-8320-94F3BCA2E41C}"/>
              </a:ext>
            </a:extLst>
          </p:cNvPr>
          <p:cNvSpPr>
            <a:spLocks noGrp="1"/>
          </p:cNvSpPr>
          <p:nvPr>
            <p:ph type="subTitle" idx="10" hasCustomPrompt="1"/>
          </p:nvPr>
        </p:nvSpPr>
        <p:spPr>
          <a:xfrm>
            <a:off x="602966" y="2267712"/>
            <a:ext cx="6574010"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15" name="page number">
            <a:extLst>
              <a:ext uri="{FF2B5EF4-FFF2-40B4-BE49-F238E27FC236}">
                <a16:creationId xmlns:a16="http://schemas.microsoft.com/office/drawing/2014/main" id="{274E202C-D42A-664B-A387-688ED8610969}"/>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smtClean="0"/>
              <a:pPr lvl="0" algn="r"/>
              <a:t>‹#›</a:t>
            </a:fld>
            <a:endParaRPr lang="en-US" dirty="0"/>
          </a:p>
        </p:txBody>
      </p:sp>
    </p:spTree>
    <p:extLst>
      <p:ext uri="{BB962C8B-B14F-4D97-AF65-F5344CB8AC3E}">
        <p14:creationId xmlns:p14="http://schemas.microsoft.com/office/powerpoint/2010/main" val="316835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Photo 3">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E0FA29-F3BA-0992-1110-15AABAEF1F0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1</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0840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75CEFF6F-DEAE-124A-A7E8-4A2D776D0794}"/>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5C20FE76-7A87-7399-596D-E0FEF058B0C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3EFBD153-E1CF-732C-38F2-BE38AC4DA9BE}"/>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5FB75E1E-5ECF-39E5-683F-83EA2E7C5F92}"/>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A736F19C-96C1-E942-EC49-229F7A3B68F2}"/>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EB1A2322-1B68-222D-5C7B-21BC4BC5E9B2}"/>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E3142B55-436D-ED55-5414-22B3121F6B08}"/>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A95B898B-465D-B4F2-6571-A666D3CD81EC}"/>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A6885C5F-AB44-9AFC-AF3D-CFDB30C35748}"/>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1" name="Freeform 30">
                <a:extLst>
                  <a:ext uri="{FF2B5EF4-FFF2-40B4-BE49-F238E27FC236}">
                    <a16:creationId xmlns:a16="http://schemas.microsoft.com/office/drawing/2014/main" id="{2ABC8F96-B643-EE7D-4B62-9CBDC7BFD07B}"/>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42B7B857-129B-BC06-1EE1-5C3BC6B5267D}"/>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DE7871B6-7C77-63CC-29EB-8804C9EC8002}"/>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5CACC287-3144-5F41-8878-740F834ADF8A}"/>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F8C02031-CB2A-138B-7806-B09A9CE926CA}"/>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78B31A38-6074-8D62-E841-01F7C003A861}"/>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77DD52C8-412A-7D6C-40F7-9F9263703088}"/>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FA0598CE-0EFB-5D16-AD05-A617D8FD0114}"/>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B18338C-ED9F-9E96-D92B-177F967C7B38}"/>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49AA51AF-6364-0953-6B79-D6A5BB8E5A57}"/>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BA45DA74-A818-75F8-ADB4-89A89BB2FAA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CCC9E1A-1D2F-F8A5-404B-348175CD2EAD}"/>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866EE839-CF73-18CC-B4C4-9D7E5AFFDB12}"/>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634225E-0119-0295-531B-BE94DFF783F1}"/>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282020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Photo 1">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79AE93-308E-B23B-BE1E-E127F8D595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79" y="0"/>
            <a:ext cx="12187312" cy="6858495"/>
          </a:xfrm>
          <a:prstGeom prst="rect">
            <a:avLst/>
          </a:prstGeom>
        </p:spPr>
      </p:pic>
      <p:sp>
        <p:nvSpPr>
          <p:cNvPr id="17" name="Title 1">
            <a:extLst>
              <a:ext uri="{FF2B5EF4-FFF2-40B4-BE49-F238E27FC236}">
                <a16:creationId xmlns:a16="http://schemas.microsoft.com/office/drawing/2014/main" id="{2AC6091C-E947-4C0C-85B0-C87C084ACBB4}"/>
              </a:ext>
            </a:extLst>
          </p:cNvPr>
          <p:cNvSpPr>
            <a:spLocks noGrp="1"/>
          </p:cNvSpPr>
          <p:nvPr>
            <p:ph type="title" hasCustomPrompt="1"/>
          </p:nvPr>
        </p:nvSpPr>
        <p:spPr>
          <a:xfrm>
            <a:off x="589108" y="938794"/>
            <a:ext cx="6427626" cy="1229360"/>
          </a:xfrm>
        </p:spPr>
        <p:txBody>
          <a:bodyPr wrap="square" anchor="b"/>
          <a:lstStyle>
            <a:lvl1pPr algn="l">
              <a:defRPr sz="3600" b="0" cap="none" baseline="0">
                <a:solidFill>
                  <a:schemeClr val="accent1"/>
                </a:solidFill>
              </a:defRPr>
            </a:lvl1pPr>
          </a:lstStyle>
          <a:p>
            <a:r>
              <a:rPr lang="en-US" noProof="0"/>
              <a:t>Section Title Option 2</a:t>
            </a:r>
            <a:br>
              <a:rPr lang="en-US" noProof="0"/>
            </a:br>
            <a:r>
              <a:rPr lang="en-US" noProof="0"/>
              <a:t>with photo</a:t>
            </a:r>
          </a:p>
        </p:txBody>
      </p:sp>
      <p:sp>
        <p:nvSpPr>
          <p:cNvPr id="18" name="Subtitle">
            <a:extLst>
              <a:ext uri="{FF2B5EF4-FFF2-40B4-BE49-F238E27FC236}">
                <a16:creationId xmlns:a16="http://schemas.microsoft.com/office/drawing/2014/main" id="{A2044BBD-0109-43FF-A52D-8FA2841A4DF6}"/>
              </a:ext>
            </a:extLst>
          </p:cNvPr>
          <p:cNvSpPr>
            <a:spLocks noGrp="1"/>
          </p:cNvSpPr>
          <p:nvPr>
            <p:ph type="subTitle" idx="10" hasCustomPrompt="1"/>
          </p:nvPr>
        </p:nvSpPr>
        <p:spPr>
          <a:xfrm>
            <a:off x="602966" y="2267712"/>
            <a:ext cx="6414522" cy="700882"/>
          </a:xfrm>
        </p:spPr>
        <p:txBody>
          <a:bodyPr/>
          <a:lstStyle>
            <a:lvl1pPr marL="0" indent="0" algn="l">
              <a:buNone/>
              <a:defRPr sz="2400">
                <a:solidFill>
                  <a:schemeClr val="bg2">
                    <a:lumMod val="2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add text</a:t>
            </a:r>
          </a:p>
        </p:txBody>
      </p:sp>
      <p:sp>
        <p:nvSpPr>
          <p:cNvPr id="19" name="page number">
            <a:extLst>
              <a:ext uri="{FF2B5EF4-FFF2-40B4-BE49-F238E27FC236}">
                <a16:creationId xmlns:a16="http://schemas.microsoft.com/office/drawing/2014/main" id="{B7596FE4-59D4-0A4E-B5E4-08B14C453988}"/>
              </a:ext>
            </a:extLst>
          </p:cNvPr>
          <p:cNvSpPr txBox="1"/>
          <p:nvPr userDrawn="1"/>
        </p:nvSpPr>
        <p:spPr>
          <a:xfrm>
            <a:off x="11490941" y="6464808"/>
            <a:ext cx="437990" cy="182880"/>
          </a:xfrm>
          <a:prstGeom prst="rect">
            <a:avLst/>
          </a:prstGeom>
          <a:noFill/>
        </p:spPr>
        <p:txBody>
          <a:bodyPr wrap="none" lIns="0" tIns="0" rIns="0" bIns="0" rtlCol="0" anchor="ctr">
            <a:noAutofit/>
          </a:bodyPr>
          <a:lstStyle>
            <a:defPPr>
              <a:defRPr lang="en-US"/>
            </a:defPPr>
            <a:lvl1pPr>
              <a:lnSpc>
                <a:spcPct val="90000"/>
              </a:lnSpc>
              <a:defRPr sz="800">
                <a:solidFill>
                  <a:schemeClr val="tx2"/>
                </a:solidFill>
                <a:latin typeface="+mj-lt"/>
                <a:ea typeface="Verdana" panose="020B0604030504040204" pitchFamily="34" charset="0"/>
                <a:cs typeface="Verdana" panose="020B0604030504040204" pitchFamily="34" charset="0"/>
              </a:defRPr>
            </a:lvl1pPr>
          </a:lstStyle>
          <a:p>
            <a:pPr lvl="0" algn="r"/>
            <a:fld id="{7A51DB15-7364-4F0B-A3A0-1309F8830053}" type="slidenum">
              <a:rPr lang="en-US" noProof="0" smtClean="0"/>
              <a:pPr lvl="0" algn="r"/>
              <a:t>‹#›</a:t>
            </a:fld>
            <a:endParaRPr lang="en-US" noProof="0"/>
          </a:p>
        </p:txBody>
      </p:sp>
      <p:sp>
        <p:nvSpPr>
          <p:cNvPr id="4" name="TextBox 3">
            <a:extLst>
              <a:ext uri="{FF2B5EF4-FFF2-40B4-BE49-F238E27FC236}">
                <a16:creationId xmlns:a16="http://schemas.microsoft.com/office/drawing/2014/main" id="{9D2D136A-A59A-63DC-2969-706ED79E317D}"/>
              </a:ext>
            </a:extLst>
          </p:cNvPr>
          <p:cNvSpPr txBox="1"/>
          <p:nvPr userDrawn="1"/>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5" name="TextBox 4">
            <a:extLst>
              <a:ext uri="{FF2B5EF4-FFF2-40B4-BE49-F238E27FC236}">
                <a16:creationId xmlns:a16="http://schemas.microsoft.com/office/drawing/2014/main" id="{D6029C46-D3BD-5119-0C9F-555CB1DF5150}"/>
              </a:ext>
            </a:extLst>
          </p:cNvPr>
          <p:cNvSpPr txBox="1"/>
          <p:nvPr userDrawn="1"/>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6" name="Graphic 8">
            <a:extLst>
              <a:ext uri="{FF2B5EF4-FFF2-40B4-BE49-F238E27FC236}">
                <a16:creationId xmlns:a16="http://schemas.microsoft.com/office/drawing/2014/main" id="{8643D18F-40A1-B7F2-7386-0E8949EE3D0B}"/>
              </a:ext>
            </a:extLst>
          </p:cNvPr>
          <p:cNvGrpSpPr/>
          <p:nvPr userDrawn="1"/>
        </p:nvGrpSpPr>
        <p:grpSpPr>
          <a:xfrm>
            <a:off x="265625" y="6323271"/>
            <a:ext cx="1249223" cy="369648"/>
            <a:chOff x="265625" y="6323271"/>
            <a:chExt cx="1249223" cy="369648"/>
          </a:xfrm>
          <a:solidFill>
            <a:srgbClr val="000000"/>
          </a:solidFill>
        </p:grpSpPr>
        <p:grpSp>
          <p:nvGrpSpPr>
            <p:cNvPr id="7" name="Graphic 8">
              <a:extLst>
                <a:ext uri="{FF2B5EF4-FFF2-40B4-BE49-F238E27FC236}">
                  <a16:creationId xmlns:a16="http://schemas.microsoft.com/office/drawing/2014/main" id="{2EB8F077-7946-7C15-B095-3BECC783DCAE}"/>
                </a:ext>
              </a:extLst>
            </p:cNvPr>
            <p:cNvGrpSpPr/>
            <p:nvPr/>
          </p:nvGrpSpPr>
          <p:grpSpPr>
            <a:xfrm>
              <a:off x="745455" y="6594444"/>
              <a:ext cx="722662" cy="98475"/>
              <a:chOff x="745455" y="6594444"/>
              <a:chExt cx="722662" cy="98475"/>
            </a:xfrm>
            <a:solidFill>
              <a:srgbClr val="000000"/>
            </a:solidFill>
          </p:grpSpPr>
          <p:sp>
            <p:nvSpPr>
              <p:cNvPr id="26" name="Freeform 25">
                <a:extLst>
                  <a:ext uri="{FF2B5EF4-FFF2-40B4-BE49-F238E27FC236}">
                    <a16:creationId xmlns:a16="http://schemas.microsoft.com/office/drawing/2014/main" id="{05BFF835-F9A3-0FE8-4864-86F12F5AE034}"/>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27" name="Freeform 26">
                <a:extLst>
                  <a:ext uri="{FF2B5EF4-FFF2-40B4-BE49-F238E27FC236}">
                    <a16:creationId xmlns:a16="http://schemas.microsoft.com/office/drawing/2014/main" id="{7227E1EC-17DF-DF14-01BA-4ED3539DB453}"/>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28" name="Freeform 27">
                <a:extLst>
                  <a:ext uri="{FF2B5EF4-FFF2-40B4-BE49-F238E27FC236}">
                    <a16:creationId xmlns:a16="http://schemas.microsoft.com/office/drawing/2014/main" id="{427284E6-0611-0015-B7BF-1D0AB82A2442}"/>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29" name="Freeform 28">
                <a:extLst>
                  <a:ext uri="{FF2B5EF4-FFF2-40B4-BE49-F238E27FC236}">
                    <a16:creationId xmlns:a16="http://schemas.microsoft.com/office/drawing/2014/main" id="{538E0B47-2429-485C-06A0-436475A3C7CC}"/>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30" name="Freeform 29">
                <a:extLst>
                  <a:ext uri="{FF2B5EF4-FFF2-40B4-BE49-F238E27FC236}">
                    <a16:creationId xmlns:a16="http://schemas.microsoft.com/office/drawing/2014/main" id="{CC024621-A90F-D22F-A063-BEABECB93346}"/>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2" name="Freeform 31">
                <a:extLst>
                  <a:ext uri="{FF2B5EF4-FFF2-40B4-BE49-F238E27FC236}">
                    <a16:creationId xmlns:a16="http://schemas.microsoft.com/office/drawing/2014/main" id="{7C9EC832-F9AC-3DD5-0FDA-626877C1CD66}"/>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33" name="Freeform 32">
                <a:extLst>
                  <a:ext uri="{FF2B5EF4-FFF2-40B4-BE49-F238E27FC236}">
                    <a16:creationId xmlns:a16="http://schemas.microsoft.com/office/drawing/2014/main" id="{86EF0005-0627-3879-5256-C0FC0A3969CA}"/>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34" name="Freeform 33">
                <a:extLst>
                  <a:ext uri="{FF2B5EF4-FFF2-40B4-BE49-F238E27FC236}">
                    <a16:creationId xmlns:a16="http://schemas.microsoft.com/office/drawing/2014/main" id="{062F8A84-532F-4B83-8C15-C8E5E32B0527}"/>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35" name="Freeform 34">
                <a:extLst>
                  <a:ext uri="{FF2B5EF4-FFF2-40B4-BE49-F238E27FC236}">
                    <a16:creationId xmlns:a16="http://schemas.microsoft.com/office/drawing/2014/main" id="{C57CDC56-BD3F-3321-AD10-092300C56976}"/>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36" name="Freeform 35">
                <a:extLst>
                  <a:ext uri="{FF2B5EF4-FFF2-40B4-BE49-F238E27FC236}">
                    <a16:creationId xmlns:a16="http://schemas.microsoft.com/office/drawing/2014/main" id="{CBA83E70-52FB-D0A6-4C5D-C24D6DF6DF3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8" name="Graphic 8">
              <a:extLst>
                <a:ext uri="{FF2B5EF4-FFF2-40B4-BE49-F238E27FC236}">
                  <a16:creationId xmlns:a16="http://schemas.microsoft.com/office/drawing/2014/main" id="{DC8E51CF-94B9-4718-16A1-51751F719477}"/>
                </a:ext>
              </a:extLst>
            </p:cNvPr>
            <p:cNvGrpSpPr/>
            <p:nvPr/>
          </p:nvGrpSpPr>
          <p:grpSpPr>
            <a:xfrm>
              <a:off x="265625" y="6323271"/>
              <a:ext cx="1249223" cy="190348"/>
              <a:chOff x="265625" y="6323271"/>
              <a:chExt cx="1249223" cy="190348"/>
            </a:xfrm>
            <a:solidFill>
              <a:srgbClr val="000000"/>
            </a:solidFill>
          </p:grpSpPr>
          <p:sp>
            <p:nvSpPr>
              <p:cNvPr id="9" name="Freeform 8">
                <a:extLst>
                  <a:ext uri="{FF2B5EF4-FFF2-40B4-BE49-F238E27FC236}">
                    <a16:creationId xmlns:a16="http://schemas.microsoft.com/office/drawing/2014/main" id="{4177A599-E72D-E98B-C9AF-8CD040782345}"/>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10" name="Freeform 9">
                <a:extLst>
                  <a:ext uri="{FF2B5EF4-FFF2-40B4-BE49-F238E27FC236}">
                    <a16:creationId xmlns:a16="http://schemas.microsoft.com/office/drawing/2014/main" id="{18A05867-C2EB-2177-7873-3252DC893017}"/>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11" name="Freeform 10">
                <a:extLst>
                  <a:ext uri="{FF2B5EF4-FFF2-40B4-BE49-F238E27FC236}">
                    <a16:creationId xmlns:a16="http://schemas.microsoft.com/office/drawing/2014/main" id="{FE9E027D-D736-66DE-6B3A-AA7BD9211928}"/>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12" name="Freeform 11">
                <a:extLst>
                  <a:ext uri="{FF2B5EF4-FFF2-40B4-BE49-F238E27FC236}">
                    <a16:creationId xmlns:a16="http://schemas.microsoft.com/office/drawing/2014/main" id="{DFD61C40-B3B4-8544-3609-B6830270CD2B}"/>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13" name="Freeform 12">
                <a:extLst>
                  <a:ext uri="{FF2B5EF4-FFF2-40B4-BE49-F238E27FC236}">
                    <a16:creationId xmlns:a16="http://schemas.microsoft.com/office/drawing/2014/main" id="{7100F619-F368-12E9-955A-FEFFAF62BC5B}"/>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14" name="Freeform 13">
                <a:extLst>
                  <a:ext uri="{FF2B5EF4-FFF2-40B4-BE49-F238E27FC236}">
                    <a16:creationId xmlns:a16="http://schemas.microsoft.com/office/drawing/2014/main" id="{0F0D5ADD-2531-1BC5-1F63-A92DF035E194}"/>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25" name="Freeform 24">
                <a:extLst>
                  <a:ext uri="{FF2B5EF4-FFF2-40B4-BE49-F238E27FC236}">
                    <a16:creationId xmlns:a16="http://schemas.microsoft.com/office/drawing/2014/main" id="{05B2132F-B6CB-8E53-9DA1-BCBCE6E4AD68}"/>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spTree>
    <p:extLst>
      <p:ext uri="{BB962C8B-B14F-4D97-AF65-F5344CB8AC3E}">
        <p14:creationId xmlns:p14="http://schemas.microsoft.com/office/powerpoint/2010/main" val="1288926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Pr>
        <a:solidFill>
          <a:schemeClr val="bg1"/>
        </a:solidFill>
        <a:effectLst/>
      </p:bgPr>
    </p:bg>
    <p:spTree>
      <p:nvGrpSpPr>
        <p:cNvPr id="1" name=""/>
        <p:cNvGrpSpPr/>
        <p:nvPr/>
      </p:nvGrpSpPr>
      <p:grpSpPr>
        <a:xfrm>
          <a:off x="0" y="0"/>
          <a:ext cx="0" cy="0"/>
          <a:chOff x="0" y="0"/>
          <a:chExt cx="0" cy="0"/>
        </a:xfrm>
      </p:grpSpPr>
      <p:sp>
        <p:nvSpPr>
          <p:cNvPr id="2" name="Click to edit title"/>
          <p:cNvSpPr>
            <a:spLocks noGrp="1"/>
          </p:cNvSpPr>
          <p:nvPr>
            <p:ph type="title"/>
          </p:nvPr>
        </p:nvSpPr>
        <p:spPr>
          <a:xfrm>
            <a:off x="579809" y="412751"/>
            <a:ext cx="11001004" cy="381000"/>
          </a:xfrm>
          <a:prstGeom prst="rect">
            <a:avLst/>
          </a:prstGeom>
        </p:spPr>
        <p:txBody>
          <a:bodyPr vert="horz" wrap="none" lIns="0" tIns="0" rIns="0" bIns="0" rtlCol="0" anchor="b">
            <a:noAutofit/>
          </a:bodyPr>
          <a:lstStyle/>
          <a:p>
            <a:r>
              <a:rPr lang="en-US" noProof="0"/>
              <a:t>Click to edit Master default content style</a:t>
            </a:r>
          </a:p>
        </p:txBody>
      </p:sp>
      <p:sp>
        <p:nvSpPr>
          <p:cNvPr id="3" name="Click to edit content box"/>
          <p:cNvSpPr>
            <a:spLocks noGrp="1"/>
          </p:cNvSpPr>
          <p:nvPr>
            <p:ph type="body" idx="1"/>
          </p:nvPr>
        </p:nvSpPr>
        <p:spPr>
          <a:xfrm>
            <a:off x="609441" y="1600203"/>
            <a:ext cx="10969943" cy="458046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Six level</a:t>
            </a:r>
          </a:p>
          <a:p>
            <a:pPr lvl="6"/>
            <a:r>
              <a:rPr lang="en-US" noProof="0"/>
              <a:t>Seventh level</a:t>
            </a:r>
          </a:p>
          <a:p>
            <a:pPr lvl="7"/>
            <a:r>
              <a:rPr lang="en-US" noProof="0"/>
              <a:t>Eighth level</a:t>
            </a:r>
          </a:p>
          <a:p>
            <a:pPr lvl="8"/>
            <a:r>
              <a:rPr lang="en-US" noProof="0"/>
              <a:t>Nineth level</a:t>
            </a:r>
          </a:p>
        </p:txBody>
      </p:sp>
      <p:sp>
        <p:nvSpPr>
          <p:cNvPr id="4" name="Footer Placeholder 3">
            <a:extLst>
              <a:ext uri="{FF2B5EF4-FFF2-40B4-BE49-F238E27FC236}">
                <a16:creationId xmlns:a16="http://schemas.microsoft.com/office/drawing/2014/main" id="{AA6C16E6-5A1F-46F7-8642-A7F025A5BDCF}"/>
              </a:ext>
            </a:extLst>
          </p:cNvPr>
          <p:cNvSpPr>
            <a:spLocks noGrp="1"/>
          </p:cNvSpPr>
          <p:nvPr>
            <p:ph type="ftr" sz="quarter" idx="3"/>
          </p:nvPr>
        </p:nvSpPr>
        <p:spPr>
          <a:xfrm>
            <a:off x="4037013" y="735203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a:p>
        </p:txBody>
      </p:sp>
      <p:sp>
        <p:nvSpPr>
          <p:cNvPr id="5" name="Slide Number Placeholder 4">
            <a:extLst>
              <a:ext uri="{FF2B5EF4-FFF2-40B4-BE49-F238E27FC236}">
                <a16:creationId xmlns:a16="http://schemas.microsoft.com/office/drawing/2014/main" id="{3E586C86-F823-4766-9B10-773EDC51CC66}"/>
              </a:ext>
            </a:extLst>
          </p:cNvPr>
          <p:cNvSpPr>
            <a:spLocks noGrp="1"/>
          </p:cNvSpPr>
          <p:nvPr>
            <p:ph type="sldNum" sz="quarter" idx="4"/>
          </p:nvPr>
        </p:nvSpPr>
        <p:spPr>
          <a:xfrm>
            <a:off x="8609013" y="735203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295A3-96FB-4E80-91AF-4225D266C57B}" type="slidenum">
              <a:rPr lang="en-US" noProof="0" smtClean="0"/>
              <a:t>‹#›</a:t>
            </a:fld>
            <a:endParaRPr lang="en-US" noProof="0"/>
          </a:p>
        </p:txBody>
      </p:sp>
      <p:sp>
        <p:nvSpPr>
          <p:cNvPr id="46" name="TextBox 45">
            <a:extLst>
              <a:ext uri="{FF2B5EF4-FFF2-40B4-BE49-F238E27FC236}">
                <a16:creationId xmlns:a16="http://schemas.microsoft.com/office/drawing/2014/main" id="{CD85138C-BA05-506A-37F6-E09D7B567181}"/>
              </a:ext>
            </a:extLst>
          </p:cNvPr>
          <p:cNvSpPr txBox="1"/>
          <p:nvPr/>
        </p:nvSpPr>
        <p:spPr>
          <a:xfrm>
            <a:off x="1645084" y="6461498"/>
            <a:ext cx="3052118"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Broadcom Proprietary and Confidential. Copyright © 2024 Broadcom.  </a:t>
            </a:r>
          </a:p>
        </p:txBody>
      </p:sp>
      <p:sp>
        <p:nvSpPr>
          <p:cNvPr id="47" name="TextBox 46">
            <a:extLst>
              <a:ext uri="{FF2B5EF4-FFF2-40B4-BE49-F238E27FC236}">
                <a16:creationId xmlns:a16="http://schemas.microsoft.com/office/drawing/2014/main" id="{102AAF9C-F1AC-4843-6875-135CA87C5B2B}"/>
              </a:ext>
            </a:extLst>
          </p:cNvPr>
          <p:cNvSpPr txBox="1"/>
          <p:nvPr/>
        </p:nvSpPr>
        <p:spPr>
          <a:xfrm>
            <a:off x="1645084" y="6569434"/>
            <a:ext cx="3855223" cy="127086"/>
          </a:xfrm>
          <a:prstGeom prst="rect">
            <a:avLst/>
          </a:prstGeom>
          <a:noFill/>
        </p:spPr>
        <p:txBody>
          <a:bodyPr wrap="none" lIns="0" tIns="0" rIns="0" bIns="0" rtlCol="0">
            <a:spAutoFit/>
          </a:bodyPr>
          <a:lstStyle/>
          <a:p>
            <a:pPr algn="l">
              <a:lnSpc>
                <a:spcPct val="130000"/>
              </a:lnSpc>
            </a:pPr>
            <a:r>
              <a:rPr lang="en-US" sz="700" spc="0" baseline="0" noProof="0">
                <a:ln/>
                <a:solidFill>
                  <a:srgbClr val="000000"/>
                </a:solidFill>
                <a:latin typeface="Metropolis-Regular"/>
                <a:sym typeface="Metropolis-Regular"/>
                <a:rtl val="0"/>
              </a:rPr>
              <a:t>All Rights Reserved. The term “Broadcom” refers to Broadcom Inc. and/or its subsidiaries.</a:t>
            </a:r>
          </a:p>
        </p:txBody>
      </p:sp>
      <p:grpSp>
        <p:nvGrpSpPr>
          <p:cNvPr id="48" name="Graphic 8">
            <a:extLst>
              <a:ext uri="{FF2B5EF4-FFF2-40B4-BE49-F238E27FC236}">
                <a16:creationId xmlns:a16="http://schemas.microsoft.com/office/drawing/2014/main" id="{D82EF380-0C1A-9923-E1BB-4A4A82A50052}"/>
              </a:ext>
            </a:extLst>
          </p:cNvPr>
          <p:cNvGrpSpPr/>
          <p:nvPr/>
        </p:nvGrpSpPr>
        <p:grpSpPr>
          <a:xfrm>
            <a:off x="265625" y="6323271"/>
            <a:ext cx="1249223" cy="369648"/>
            <a:chOff x="265625" y="6323271"/>
            <a:chExt cx="1249223" cy="369648"/>
          </a:xfrm>
          <a:solidFill>
            <a:srgbClr val="000000"/>
          </a:solidFill>
        </p:grpSpPr>
        <p:grpSp>
          <p:nvGrpSpPr>
            <p:cNvPr id="49" name="Graphic 8">
              <a:extLst>
                <a:ext uri="{FF2B5EF4-FFF2-40B4-BE49-F238E27FC236}">
                  <a16:creationId xmlns:a16="http://schemas.microsoft.com/office/drawing/2014/main" id="{54FAF84D-171B-0C10-ED68-71DF0155B5A3}"/>
                </a:ext>
              </a:extLst>
            </p:cNvPr>
            <p:cNvGrpSpPr/>
            <p:nvPr/>
          </p:nvGrpSpPr>
          <p:grpSpPr>
            <a:xfrm>
              <a:off x="745455" y="6594444"/>
              <a:ext cx="722662" cy="98475"/>
              <a:chOff x="745455" y="6594444"/>
              <a:chExt cx="722662" cy="98475"/>
            </a:xfrm>
            <a:solidFill>
              <a:srgbClr val="000000"/>
            </a:solidFill>
          </p:grpSpPr>
          <p:sp>
            <p:nvSpPr>
              <p:cNvPr id="50" name="Freeform 49">
                <a:extLst>
                  <a:ext uri="{FF2B5EF4-FFF2-40B4-BE49-F238E27FC236}">
                    <a16:creationId xmlns:a16="http://schemas.microsoft.com/office/drawing/2014/main" id="{3FA24438-4158-EA0B-DE4E-8015E1E32AD3}"/>
                  </a:ext>
                </a:extLst>
              </p:cNvPr>
              <p:cNvSpPr/>
              <p:nvPr/>
            </p:nvSpPr>
            <p:spPr>
              <a:xfrm>
                <a:off x="745455" y="6594444"/>
                <a:ext cx="55936" cy="81777"/>
              </a:xfrm>
              <a:custGeom>
                <a:avLst/>
                <a:gdLst>
                  <a:gd name="connsiteX0" fmla="*/ 5397 w 55936"/>
                  <a:gd name="connsiteY0" fmla="*/ 68381 h 81777"/>
                  <a:gd name="connsiteX1" fmla="*/ 5397 w 55936"/>
                  <a:gd name="connsiteY1" fmla="*/ 80508 h 81777"/>
                  <a:gd name="connsiteX2" fmla="*/ 0 w 55936"/>
                  <a:gd name="connsiteY2" fmla="*/ 80508 h 81777"/>
                  <a:gd name="connsiteX3" fmla="*/ 0 w 55936"/>
                  <a:gd name="connsiteY3" fmla="*/ 0 h 81777"/>
                  <a:gd name="connsiteX4" fmla="*/ 5397 w 55936"/>
                  <a:gd name="connsiteY4" fmla="*/ 0 h 81777"/>
                  <a:gd name="connsiteX5" fmla="*/ 5397 w 55936"/>
                  <a:gd name="connsiteY5" fmla="*/ 36826 h 81777"/>
                  <a:gd name="connsiteX6" fmla="*/ 28571 w 55936"/>
                  <a:gd name="connsiteY6" fmla="*/ 22920 h 81777"/>
                  <a:gd name="connsiteX7" fmla="*/ 55936 w 55936"/>
                  <a:gd name="connsiteY7" fmla="*/ 52126 h 81777"/>
                  <a:gd name="connsiteX8" fmla="*/ 55936 w 55936"/>
                  <a:gd name="connsiteY8" fmla="*/ 52317 h 81777"/>
                  <a:gd name="connsiteX9" fmla="*/ 28571 w 55936"/>
                  <a:gd name="connsiteY9" fmla="*/ 81777 h 81777"/>
                  <a:gd name="connsiteX10" fmla="*/ 5397 w 55936"/>
                  <a:gd name="connsiteY10" fmla="*/ 68381 h 81777"/>
                  <a:gd name="connsiteX11" fmla="*/ 50095 w 55936"/>
                  <a:gd name="connsiteY11" fmla="*/ 52571 h 81777"/>
                  <a:gd name="connsiteX12" fmla="*/ 50095 w 55936"/>
                  <a:gd name="connsiteY12" fmla="*/ 52381 h 81777"/>
                  <a:gd name="connsiteX13" fmla="*/ 28063 w 55936"/>
                  <a:gd name="connsiteY13" fmla="*/ 28127 h 81777"/>
                  <a:gd name="connsiteX14" fmla="*/ 5143 w 55936"/>
                  <a:gd name="connsiteY14" fmla="*/ 52254 h 81777"/>
                  <a:gd name="connsiteX15" fmla="*/ 5143 w 55936"/>
                  <a:gd name="connsiteY15" fmla="*/ 52444 h 81777"/>
                  <a:gd name="connsiteX16" fmla="*/ 28063 w 55936"/>
                  <a:gd name="connsiteY16" fmla="*/ 76571 h 81777"/>
                  <a:gd name="connsiteX17" fmla="*/ 50095 w 55936"/>
                  <a:gd name="connsiteY17" fmla="*/ 52571 h 8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936" h="81777">
                    <a:moveTo>
                      <a:pt x="5397" y="68381"/>
                    </a:moveTo>
                    <a:lnTo>
                      <a:pt x="5397" y="80508"/>
                    </a:lnTo>
                    <a:lnTo>
                      <a:pt x="0" y="80508"/>
                    </a:lnTo>
                    <a:lnTo>
                      <a:pt x="0" y="0"/>
                    </a:lnTo>
                    <a:lnTo>
                      <a:pt x="5397" y="0"/>
                    </a:lnTo>
                    <a:lnTo>
                      <a:pt x="5397" y="36826"/>
                    </a:lnTo>
                    <a:cubicBezTo>
                      <a:pt x="10222" y="29460"/>
                      <a:pt x="17397" y="22920"/>
                      <a:pt x="28571" y="22920"/>
                    </a:cubicBezTo>
                    <a:cubicBezTo>
                      <a:pt x="42159" y="22920"/>
                      <a:pt x="55936" y="33841"/>
                      <a:pt x="55936" y="52126"/>
                    </a:cubicBezTo>
                    <a:lnTo>
                      <a:pt x="55936" y="52317"/>
                    </a:lnTo>
                    <a:cubicBezTo>
                      <a:pt x="55936" y="70603"/>
                      <a:pt x="42159" y="81777"/>
                      <a:pt x="28571" y="81777"/>
                    </a:cubicBezTo>
                    <a:cubicBezTo>
                      <a:pt x="17333" y="81841"/>
                      <a:pt x="10032" y="75428"/>
                      <a:pt x="5397" y="68381"/>
                    </a:cubicBezTo>
                    <a:close/>
                    <a:moveTo>
                      <a:pt x="50095" y="52571"/>
                    </a:moveTo>
                    <a:lnTo>
                      <a:pt x="50095" y="52381"/>
                    </a:lnTo>
                    <a:cubicBezTo>
                      <a:pt x="50095" y="37587"/>
                      <a:pt x="39809" y="28127"/>
                      <a:pt x="28063" y="28127"/>
                    </a:cubicBezTo>
                    <a:cubicBezTo>
                      <a:pt x="16381" y="28127"/>
                      <a:pt x="5143" y="37968"/>
                      <a:pt x="5143" y="52254"/>
                    </a:cubicBezTo>
                    <a:lnTo>
                      <a:pt x="5143" y="52444"/>
                    </a:lnTo>
                    <a:cubicBezTo>
                      <a:pt x="5143" y="66921"/>
                      <a:pt x="16381" y="76571"/>
                      <a:pt x="28063" y="76571"/>
                    </a:cubicBezTo>
                    <a:cubicBezTo>
                      <a:pt x="40254" y="76635"/>
                      <a:pt x="50095" y="67682"/>
                      <a:pt x="50095" y="52571"/>
                    </a:cubicBezTo>
                    <a:close/>
                  </a:path>
                </a:pathLst>
              </a:custGeom>
              <a:solidFill>
                <a:srgbClr val="000000"/>
              </a:solidFill>
              <a:ln w="6345" cap="flat">
                <a:noFill/>
                <a:prstDash val="solid"/>
                <a:miter/>
              </a:ln>
            </p:spPr>
            <p:txBody>
              <a:bodyPr rtlCol="0" anchor="ctr"/>
              <a:lstStyle/>
              <a:p>
                <a:endParaRPr lang="en-US" noProof="0"/>
              </a:p>
            </p:txBody>
          </p:sp>
          <p:sp>
            <p:nvSpPr>
              <p:cNvPr id="51" name="Freeform 50">
                <a:extLst>
                  <a:ext uri="{FF2B5EF4-FFF2-40B4-BE49-F238E27FC236}">
                    <a16:creationId xmlns:a16="http://schemas.microsoft.com/office/drawing/2014/main" id="{26BB840E-D68F-76E7-7DA9-BF6B79D252BE}"/>
                  </a:ext>
                </a:extLst>
              </p:cNvPr>
              <p:cNvSpPr/>
              <p:nvPr/>
            </p:nvSpPr>
            <p:spPr>
              <a:xfrm>
                <a:off x="809582" y="6618699"/>
                <a:ext cx="55872" cy="74221"/>
              </a:xfrm>
              <a:custGeom>
                <a:avLst/>
                <a:gdLst>
                  <a:gd name="connsiteX0" fmla="*/ 49904 w 55872"/>
                  <a:gd name="connsiteY0" fmla="*/ 0 h 74221"/>
                  <a:gd name="connsiteX1" fmla="*/ 55873 w 55872"/>
                  <a:gd name="connsiteY1" fmla="*/ 0 h 74221"/>
                  <a:gd name="connsiteX2" fmla="*/ 31492 w 55872"/>
                  <a:gd name="connsiteY2" fmla="*/ 58221 h 74221"/>
                  <a:gd name="connsiteX3" fmla="*/ 12762 w 55872"/>
                  <a:gd name="connsiteY3" fmla="*/ 74221 h 74221"/>
                  <a:gd name="connsiteX4" fmla="*/ 1651 w 55872"/>
                  <a:gd name="connsiteY4" fmla="*/ 71809 h 74221"/>
                  <a:gd name="connsiteX5" fmla="*/ 3492 w 55872"/>
                  <a:gd name="connsiteY5" fmla="*/ 67047 h 74221"/>
                  <a:gd name="connsiteX6" fmla="*/ 13079 w 55872"/>
                  <a:gd name="connsiteY6" fmla="*/ 69142 h 74221"/>
                  <a:gd name="connsiteX7" fmla="*/ 26984 w 55872"/>
                  <a:gd name="connsiteY7" fmla="*/ 55936 h 74221"/>
                  <a:gd name="connsiteX8" fmla="*/ 0 w 55872"/>
                  <a:gd name="connsiteY8" fmla="*/ 0 h 74221"/>
                  <a:gd name="connsiteX9" fmla="*/ 6286 w 55872"/>
                  <a:gd name="connsiteY9" fmla="*/ 0 h 74221"/>
                  <a:gd name="connsiteX10" fmla="*/ 29651 w 55872"/>
                  <a:gd name="connsiteY10" fmla="*/ 50285 h 74221"/>
                  <a:gd name="connsiteX11" fmla="*/ 49904 w 55872"/>
                  <a:gd name="connsiteY11" fmla="*/ 0 h 7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872" h="74221">
                    <a:moveTo>
                      <a:pt x="49904" y="0"/>
                    </a:moveTo>
                    <a:lnTo>
                      <a:pt x="55873" y="0"/>
                    </a:lnTo>
                    <a:lnTo>
                      <a:pt x="31492" y="58221"/>
                    </a:lnTo>
                    <a:cubicBezTo>
                      <a:pt x="26540" y="70031"/>
                      <a:pt x="20825" y="74221"/>
                      <a:pt x="12762" y="74221"/>
                    </a:cubicBezTo>
                    <a:cubicBezTo>
                      <a:pt x="8444" y="74221"/>
                      <a:pt x="5397" y="73460"/>
                      <a:pt x="1651" y="71809"/>
                    </a:cubicBezTo>
                    <a:lnTo>
                      <a:pt x="3492" y="67047"/>
                    </a:lnTo>
                    <a:cubicBezTo>
                      <a:pt x="6476" y="68507"/>
                      <a:pt x="8889" y="69142"/>
                      <a:pt x="13079" y="69142"/>
                    </a:cubicBezTo>
                    <a:cubicBezTo>
                      <a:pt x="18921" y="69142"/>
                      <a:pt x="22794" y="65714"/>
                      <a:pt x="26984" y="55936"/>
                    </a:cubicBezTo>
                    <a:lnTo>
                      <a:pt x="0" y="0"/>
                    </a:lnTo>
                    <a:lnTo>
                      <a:pt x="6286" y="0"/>
                    </a:lnTo>
                    <a:lnTo>
                      <a:pt x="29651" y="50285"/>
                    </a:lnTo>
                    <a:lnTo>
                      <a:pt x="49904" y="0"/>
                    </a:lnTo>
                    <a:close/>
                  </a:path>
                </a:pathLst>
              </a:custGeom>
              <a:solidFill>
                <a:srgbClr val="000000"/>
              </a:solidFill>
              <a:ln w="6345" cap="flat">
                <a:noFill/>
                <a:prstDash val="solid"/>
                <a:miter/>
              </a:ln>
            </p:spPr>
            <p:txBody>
              <a:bodyPr rtlCol="0" anchor="ctr"/>
              <a:lstStyle/>
              <a:p>
                <a:endParaRPr lang="en-US" noProof="0"/>
              </a:p>
            </p:txBody>
          </p:sp>
          <p:sp>
            <p:nvSpPr>
              <p:cNvPr id="52" name="Freeform 51">
                <a:extLst>
                  <a:ext uri="{FF2B5EF4-FFF2-40B4-BE49-F238E27FC236}">
                    <a16:creationId xmlns:a16="http://schemas.microsoft.com/office/drawing/2014/main" id="{59510B1D-6A5F-3EF5-3680-B51E20570E6A}"/>
                  </a:ext>
                </a:extLst>
              </p:cNvPr>
              <p:cNvSpPr/>
              <p:nvPr/>
            </p:nvSpPr>
            <p:spPr>
              <a:xfrm>
                <a:off x="913010" y="6597746"/>
                <a:ext cx="64317" cy="77079"/>
              </a:xfrm>
              <a:custGeom>
                <a:avLst/>
                <a:gdLst>
                  <a:gd name="connsiteX0" fmla="*/ 63 w 64317"/>
                  <a:gd name="connsiteY0" fmla="*/ 0 h 77079"/>
                  <a:gd name="connsiteX1" fmla="*/ 34666 w 64317"/>
                  <a:gd name="connsiteY1" fmla="*/ 0 h 77079"/>
                  <a:gd name="connsiteX2" fmla="*/ 54857 w 64317"/>
                  <a:gd name="connsiteY2" fmla="*/ 6857 h 77079"/>
                  <a:gd name="connsiteX3" fmla="*/ 60063 w 64317"/>
                  <a:gd name="connsiteY3" fmla="*/ 19619 h 77079"/>
                  <a:gd name="connsiteX4" fmla="*/ 60063 w 64317"/>
                  <a:gd name="connsiteY4" fmla="*/ 19809 h 77079"/>
                  <a:gd name="connsiteX5" fmla="*/ 49016 w 64317"/>
                  <a:gd name="connsiteY5" fmla="*/ 37015 h 77079"/>
                  <a:gd name="connsiteX6" fmla="*/ 64317 w 64317"/>
                  <a:gd name="connsiteY6" fmla="*/ 55746 h 77079"/>
                  <a:gd name="connsiteX7" fmla="*/ 64317 w 64317"/>
                  <a:gd name="connsiteY7" fmla="*/ 55936 h 77079"/>
                  <a:gd name="connsiteX8" fmla="*/ 35746 w 64317"/>
                  <a:gd name="connsiteY8" fmla="*/ 77079 h 77079"/>
                  <a:gd name="connsiteX9" fmla="*/ 0 w 64317"/>
                  <a:gd name="connsiteY9" fmla="*/ 77079 h 77079"/>
                  <a:gd name="connsiteX10" fmla="*/ 0 w 64317"/>
                  <a:gd name="connsiteY10" fmla="*/ 0 h 77079"/>
                  <a:gd name="connsiteX11" fmla="*/ 46476 w 64317"/>
                  <a:gd name="connsiteY11" fmla="*/ 21841 h 77079"/>
                  <a:gd name="connsiteX12" fmla="*/ 32889 w 64317"/>
                  <a:gd name="connsiteY12" fmla="*/ 12000 h 77079"/>
                  <a:gd name="connsiteX13" fmla="*/ 13397 w 64317"/>
                  <a:gd name="connsiteY13" fmla="*/ 12000 h 77079"/>
                  <a:gd name="connsiteX14" fmla="*/ 13397 w 64317"/>
                  <a:gd name="connsiteY14" fmla="*/ 32508 h 77079"/>
                  <a:gd name="connsiteX15" fmla="*/ 31936 w 64317"/>
                  <a:gd name="connsiteY15" fmla="*/ 32508 h 77079"/>
                  <a:gd name="connsiteX16" fmla="*/ 46476 w 64317"/>
                  <a:gd name="connsiteY16" fmla="*/ 22031 h 77079"/>
                  <a:gd name="connsiteX17" fmla="*/ 46476 w 64317"/>
                  <a:gd name="connsiteY17" fmla="*/ 21841 h 77079"/>
                  <a:gd name="connsiteX18" fmla="*/ 34920 w 64317"/>
                  <a:gd name="connsiteY18" fmla="*/ 43999 h 77079"/>
                  <a:gd name="connsiteX19" fmla="*/ 13397 w 64317"/>
                  <a:gd name="connsiteY19" fmla="*/ 43999 h 77079"/>
                  <a:gd name="connsiteX20" fmla="*/ 13397 w 64317"/>
                  <a:gd name="connsiteY20" fmla="*/ 65143 h 77079"/>
                  <a:gd name="connsiteX21" fmla="*/ 35873 w 64317"/>
                  <a:gd name="connsiteY21" fmla="*/ 65143 h 77079"/>
                  <a:gd name="connsiteX22" fmla="*/ 50730 w 64317"/>
                  <a:gd name="connsiteY22" fmla="*/ 54539 h 77079"/>
                  <a:gd name="connsiteX23" fmla="*/ 50730 w 64317"/>
                  <a:gd name="connsiteY23" fmla="*/ 54349 h 77079"/>
                  <a:gd name="connsiteX24" fmla="*/ 34920 w 64317"/>
                  <a:gd name="connsiteY24" fmla="*/ 43999 h 7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317" h="77079">
                    <a:moveTo>
                      <a:pt x="63" y="0"/>
                    </a:moveTo>
                    <a:lnTo>
                      <a:pt x="34666" y="0"/>
                    </a:lnTo>
                    <a:cubicBezTo>
                      <a:pt x="43492" y="0"/>
                      <a:pt x="50412" y="2413"/>
                      <a:pt x="54857" y="6857"/>
                    </a:cubicBezTo>
                    <a:cubicBezTo>
                      <a:pt x="58285" y="10286"/>
                      <a:pt x="60063" y="14603"/>
                      <a:pt x="60063" y="19619"/>
                    </a:cubicBezTo>
                    <a:lnTo>
                      <a:pt x="60063" y="19809"/>
                    </a:lnTo>
                    <a:cubicBezTo>
                      <a:pt x="60063" y="29079"/>
                      <a:pt x="54793" y="34031"/>
                      <a:pt x="49016" y="37015"/>
                    </a:cubicBezTo>
                    <a:cubicBezTo>
                      <a:pt x="58031" y="40126"/>
                      <a:pt x="64317" y="45270"/>
                      <a:pt x="64317" y="55746"/>
                    </a:cubicBezTo>
                    <a:lnTo>
                      <a:pt x="64317" y="55936"/>
                    </a:lnTo>
                    <a:cubicBezTo>
                      <a:pt x="64317" y="69714"/>
                      <a:pt x="52952" y="77079"/>
                      <a:pt x="35746" y="77079"/>
                    </a:cubicBezTo>
                    <a:lnTo>
                      <a:pt x="0" y="77079"/>
                    </a:lnTo>
                    <a:lnTo>
                      <a:pt x="0" y="0"/>
                    </a:lnTo>
                    <a:close/>
                    <a:moveTo>
                      <a:pt x="46476" y="21841"/>
                    </a:moveTo>
                    <a:cubicBezTo>
                      <a:pt x="46476" y="15809"/>
                      <a:pt x="41651" y="12000"/>
                      <a:pt x="32889" y="12000"/>
                    </a:cubicBezTo>
                    <a:lnTo>
                      <a:pt x="13397" y="12000"/>
                    </a:lnTo>
                    <a:lnTo>
                      <a:pt x="13397" y="32508"/>
                    </a:lnTo>
                    <a:lnTo>
                      <a:pt x="31936" y="32508"/>
                    </a:lnTo>
                    <a:cubicBezTo>
                      <a:pt x="40635" y="32508"/>
                      <a:pt x="46476" y="29079"/>
                      <a:pt x="46476" y="22031"/>
                    </a:cubicBezTo>
                    <a:lnTo>
                      <a:pt x="46476" y="21841"/>
                    </a:lnTo>
                    <a:close/>
                    <a:moveTo>
                      <a:pt x="34920" y="43999"/>
                    </a:moveTo>
                    <a:lnTo>
                      <a:pt x="13397" y="43999"/>
                    </a:lnTo>
                    <a:lnTo>
                      <a:pt x="13397" y="65143"/>
                    </a:lnTo>
                    <a:lnTo>
                      <a:pt x="35873" y="65143"/>
                    </a:lnTo>
                    <a:cubicBezTo>
                      <a:pt x="45016" y="65143"/>
                      <a:pt x="50730" y="61523"/>
                      <a:pt x="50730" y="54539"/>
                    </a:cubicBezTo>
                    <a:lnTo>
                      <a:pt x="50730" y="54349"/>
                    </a:lnTo>
                    <a:cubicBezTo>
                      <a:pt x="50793" y="47873"/>
                      <a:pt x="45587" y="43999"/>
                      <a:pt x="34920" y="43999"/>
                    </a:cubicBezTo>
                    <a:close/>
                  </a:path>
                </a:pathLst>
              </a:custGeom>
              <a:solidFill>
                <a:srgbClr val="000000"/>
              </a:solidFill>
              <a:ln w="6345" cap="flat">
                <a:noFill/>
                <a:prstDash val="solid"/>
                <a:miter/>
              </a:ln>
            </p:spPr>
            <p:txBody>
              <a:bodyPr rtlCol="0" anchor="ctr"/>
              <a:lstStyle/>
              <a:p>
                <a:endParaRPr lang="en-US" noProof="0"/>
              </a:p>
            </p:txBody>
          </p:sp>
          <p:sp>
            <p:nvSpPr>
              <p:cNvPr id="53" name="Freeform 52">
                <a:extLst>
                  <a:ext uri="{FF2B5EF4-FFF2-40B4-BE49-F238E27FC236}">
                    <a16:creationId xmlns:a16="http://schemas.microsoft.com/office/drawing/2014/main" id="{E2502CCC-DB03-C01E-2299-92CA9168461F}"/>
                  </a:ext>
                </a:extLst>
              </p:cNvPr>
              <p:cNvSpPr/>
              <p:nvPr/>
            </p:nvSpPr>
            <p:spPr>
              <a:xfrm>
                <a:off x="991041" y="6615627"/>
                <a:ext cx="34095" cy="59325"/>
              </a:xfrm>
              <a:custGeom>
                <a:avLst/>
                <a:gdLst>
                  <a:gd name="connsiteX0" fmla="*/ 0 w 34095"/>
                  <a:gd name="connsiteY0" fmla="*/ 1103 h 59325"/>
                  <a:gd name="connsiteX1" fmla="*/ 13460 w 34095"/>
                  <a:gd name="connsiteY1" fmla="*/ 1103 h 59325"/>
                  <a:gd name="connsiteX2" fmla="*/ 13460 w 34095"/>
                  <a:gd name="connsiteY2" fmla="*/ 14245 h 59325"/>
                  <a:gd name="connsiteX3" fmla="*/ 34095 w 34095"/>
                  <a:gd name="connsiteY3" fmla="*/ 23 h 59325"/>
                  <a:gd name="connsiteX4" fmla="*/ 34095 w 34095"/>
                  <a:gd name="connsiteY4" fmla="*/ 14119 h 59325"/>
                  <a:gd name="connsiteX5" fmla="*/ 33333 w 34095"/>
                  <a:gd name="connsiteY5" fmla="*/ 14119 h 59325"/>
                  <a:gd name="connsiteX6" fmla="*/ 13460 w 34095"/>
                  <a:gd name="connsiteY6" fmla="*/ 37167 h 59325"/>
                  <a:gd name="connsiteX7" fmla="*/ 13460 w 34095"/>
                  <a:gd name="connsiteY7" fmla="*/ 59325 h 59325"/>
                  <a:gd name="connsiteX8" fmla="*/ 0 w 34095"/>
                  <a:gd name="connsiteY8" fmla="*/ 59325 h 59325"/>
                  <a:gd name="connsiteX9" fmla="*/ 0 w 34095"/>
                  <a:gd name="connsiteY9" fmla="*/ 1103 h 59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95" h="59325">
                    <a:moveTo>
                      <a:pt x="0" y="1103"/>
                    </a:moveTo>
                    <a:lnTo>
                      <a:pt x="13460" y="1103"/>
                    </a:lnTo>
                    <a:lnTo>
                      <a:pt x="13460" y="14245"/>
                    </a:lnTo>
                    <a:cubicBezTo>
                      <a:pt x="17079" y="5547"/>
                      <a:pt x="23809" y="-421"/>
                      <a:pt x="34095" y="23"/>
                    </a:cubicBezTo>
                    <a:lnTo>
                      <a:pt x="34095" y="14119"/>
                    </a:lnTo>
                    <a:lnTo>
                      <a:pt x="33333" y="14119"/>
                    </a:lnTo>
                    <a:cubicBezTo>
                      <a:pt x="21651" y="14119"/>
                      <a:pt x="13460" y="21738"/>
                      <a:pt x="13460" y="37167"/>
                    </a:cubicBezTo>
                    <a:lnTo>
                      <a:pt x="13460" y="59325"/>
                    </a:lnTo>
                    <a:lnTo>
                      <a:pt x="0" y="59325"/>
                    </a:lnTo>
                    <a:lnTo>
                      <a:pt x="0" y="1103"/>
                    </a:lnTo>
                    <a:close/>
                  </a:path>
                </a:pathLst>
              </a:custGeom>
              <a:solidFill>
                <a:srgbClr val="000000"/>
              </a:solidFill>
              <a:ln w="6345" cap="flat">
                <a:noFill/>
                <a:prstDash val="solid"/>
                <a:miter/>
              </a:ln>
            </p:spPr>
            <p:txBody>
              <a:bodyPr rtlCol="0" anchor="ctr"/>
              <a:lstStyle/>
              <a:p>
                <a:endParaRPr lang="en-US" noProof="0"/>
              </a:p>
            </p:txBody>
          </p:sp>
          <p:sp>
            <p:nvSpPr>
              <p:cNvPr id="54" name="Freeform 53">
                <a:extLst>
                  <a:ext uri="{FF2B5EF4-FFF2-40B4-BE49-F238E27FC236}">
                    <a16:creationId xmlns:a16="http://schemas.microsoft.com/office/drawing/2014/main" id="{76A128EB-98F4-7BC5-3A7C-1938363F3CAF}"/>
                  </a:ext>
                </a:extLst>
              </p:cNvPr>
              <p:cNvSpPr/>
              <p:nvPr/>
            </p:nvSpPr>
            <p:spPr>
              <a:xfrm>
                <a:off x="1031485"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0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0" y="11683"/>
                    </a:cubicBezTo>
                    <a:cubicBezTo>
                      <a:pt x="20254" y="11683"/>
                      <a:pt x="13397" y="20064"/>
                      <a:pt x="13397" y="30222"/>
                    </a:cubicBezTo>
                    <a:lnTo>
                      <a:pt x="13397" y="30413"/>
                    </a:lnTo>
                    <a:cubicBezTo>
                      <a:pt x="13397" y="40571"/>
                      <a:pt x="20762" y="49080"/>
                      <a:pt x="31174" y="49080"/>
                    </a:cubicBezTo>
                    <a:cubicBezTo>
                      <a:pt x="41904"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55" name="Freeform 54">
                <a:extLst>
                  <a:ext uri="{FF2B5EF4-FFF2-40B4-BE49-F238E27FC236}">
                    <a16:creationId xmlns:a16="http://schemas.microsoft.com/office/drawing/2014/main" id="{2677180F-AD7B-87CD-0633-18DC1BE313BF}"/>
                  </a:ext>
                </a:extLst>
              </p:cNvPr>
              <p:cNvSpPr/>
              <p:nvPr/>
            </p:nvSpPr>
            <p:spPr>
              <a:xfrm>
                <a:off x="1103168" y="6615904"/>
                <a:ext cx="52698" cy="60190"/>
              </a:xfrm>
              <a:custGeom>
                <a:avLst/>
                <a:gdLst>
                  <a:gd name="connsiteX0" fmla="*/ 0 w 52698"/>
                  <a:gd name="connsiteY0" fmla="*/ 42286 h 60190"/>
                  <a:gd name="connsiteX1" fmla="*/ 0 w 52698"/>
                  <a:gd name="connsiteY1" fmla="*/ 42095 h 60190"/>
                  <a:gd name="connsiteX2" fmla="*/ 24127 w 52698"/>
                  <a:gd name="connsiteY2" fmla="*/ 23365 h 60190"/>
                  <a:gd name="connsiteX3" fmla="*/ 39809 w 52698"/>
                  <a:gd name="connsiteY3" fmla="*/ 25778 h 60190"/>
                  <a:gd name="connsiteX4" fmla="*/ 39809 w 52698"/>
                  <a:gd name="connsiteY4" fmla="*/ 24317 h 60190"/>
                  <a:gd name="connsiteX5" fmla="*/ 25333 w 52698"/>
                  <a:gd name="connsiteY5" fmla="*/ 11619 h 60190"/>
                  <a:gd name="connsiteX6" fmla="*/ 8698 w 52698"/>
                  <a:gd name="connsiteY6" fmla="*/ 15238 h 60190"/>
                  <a:gd name="connsiteX7" fmla="*/ 5079 w 52698"/>
                  <a:gd name="connsiteY7" fmla="*/ 4762 h 60190"/>
                  <a:gd name="connsiteX8" fmla="*/ 27111 w 52698"/>
                  <a:gd name="connsiteY8" fmla="*/ 0 h 60190"/>
                  <a:gd name="connsiteX9" fmla="*/ 46412 w 52698"/>
                  <a:gd name="connsiteY9" fmla="*/ 6476 h 60190"/>
                  <a:gd name="connsiteX10" fmla="*/ 52698 w 52698"/>
                  <a:gd name="connsiteY10" fmla="*/ 24444 h 60190"/>
                  <a:gd name="connsiteX11" fmla="*/ 52698 w 52698"/>
                  <a:gd name="connsiteY11" fmla="*/ 58984 h 60190"/>
                  <a:gd name="connsiteX12" fmla="*/ 39682 w 52698"/>
                  <a:gd name="connsiteY12" fmla="*/ 58984 h 60190"/>
                  <a:gd name="connsiteX13" fmla="*/ 39682 w 52698"/>
                  <a:gd name="connsiteY13" fmla="*/ 51682 h 60190"/>
                  <a:gd name="connsiteX14" fmla="*/ 20698 w 52698"/>
                  <a:gd name="connsiteY14" fmla="*/ 60190 h 60190"/>
                  <a:gd name="connsiteX15" fmla="*/ 0 w 52698"/>
                  <a:gd name="connsiteY15" fmla="*/ 42286 h 60190"/>
                  <a:gd name="connsiteX16" fmla="*/ 40000 w 52698"/>
                  <a:gd name="connsiteY16" fmla="*/ 38095 h 60190"/>
                  <a:gd name="connsiteX17" fmla="*/ 40000 w 52698"/>
                  <a:gd name="connsiteY17" fmla="*/ 34095 h 60190"/>
                  <a:gd name="connsiteX18" fmla="*/ 26794 w 52698"/>
                  <a:gd name="connsiteY18" fmla="*/ 31809 h 60190"/>
                  <a:gd name="connsiteX19" fmla="*/ 13143 w 52698"/>
                  <a:gd name="connsiteY19" fmla="*/ 41524 h 60190"/>
                  <a:gd name="connsiteX20" fmla="*/ 13143 w 52698"/>
                  <a:gd name="connsiteY20" fmla="*/ 41714 h 60190"/>
                  <a:gd name="connsiteX21" fmla="*/ 24508 w 52698"/>
                  <a:gd name="connsiteY21" fmla="*/ 50539 h 60190"/>
                  <a:gd name="connsiteX22" fmla="*/ 40000 w 52698"/>
                  <a:gd name="connsiteY22" fmla="*/ 38095 h 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698" h="60190">
                    <a:moveTo>
                      <a:pt x="0" y="42286"/>
                    </a:moveTo>
                    <a:lnTo>
                      <a:pt x="0" y="42095"/>
                    </a:lnTo>
                    <a:cubicBezTo>
                      <a:pt x="0" y="29524"/>
                      <a:pt x="9905" y="23365"/>
                      <a:pt x="24127" y="23365"/>
                    </a:cubicBezTo>
                    <a:cubicBezTo>
                      <a:pt x="30603" y="23365"/>
                      <a:pt x="35238" y="24381"/>
                      <a:pt x="39809" y="25778"/>
                    </a:cubicBezTo>
                    <a:lnTo>
                      <a:pt x="39809" y="24317"/>
                    </a:lnTo>
                    <a:cubicBezTo>
                      <a:pt x="39809" y="16064"/>
                      <a:pt x="34730" y="11619"/>
                      <a:pt x="25333" y="11619"/>
                    </a:cubicBezTo>
                    <a:cubicBezTo>
                      <a:pt x="18857" y="11619"/>
                      <a:pt x="13968" y="13080"/>
                      <a:pt x="8698" y="15238"/>
                    </a:cubicBezTo>
                    <a:lnTo>
                      <a:pt x="5079" y="4762"/>
                    </a:lnTo>
                    <a:cubicBezTo>
                      <a:pt x="11556" y="1905"/>
                      <a:pt x="17841" y="0"/>
                      <a:pt x="27111" y="0"/>
                    </a:cubicBezTo>
                    <a:cubicBezTo>
                      <a:pt x="35809" y="0"/>
                      <a:pt x="42349" y="2286"/>
                      <a:pt x="46412" y="6476"/>
                    </a:cubicBezTo>
                    <a:cubicBezTo>
                      <a:pt x="50730" y="10667"/>
                      <a:pt x="52698" y="16825"/>
                      <a:pt x="52698" y="24444"/>
                    </a:cubicBezTo>
                    <a:lnTo>
                      <a:pt x="52698" y="58984"/>
                    </a:lnTo>
                    <a:lnTo>
                      <a:pt x="39682" y="58984"/>
                    </a:lnTo>
                    <a:lnTo>
                      <a:pt x="39682" y="51682"/>
                    </a:lnTo>
                    <a:cubicBezTo>
                      <a:pt x="35682" y="56444"/>
                      <a:pt x="29651" y="60190"/>
                      <a:pt x="20698" y="60190"/>
                    </a:cubicBezTo>
                    <a:cubicBezTo>
                      <a:pt x="9778" y="60254"/>
                      <a:pt x="0" y="53968"/>
                      <a:pt x="0" y="42286"/>
                    </a:cubicBezTo>
                    <a:close/>
                    <a:moveTo>
                      <a:pt x="40000" y="38095"/>
                    </a:moveTo>
                    <a:lnTo>
                      <a:pt x="40000" y="34095"/>
                    </a:lnTo>
                    <a:cubicBezTo>
                      <a:pt x="36571" y="32762"/>
                      <a:pt x="32063" y="31809"/>
                      <a:pt x="26794" y="31809"/>
                    </a:cubicBezTo>
                    <a:cubicBezTo>
                      <a:pt x="18222" y="31809"/>
                      <a:pt x="13143" y="35428"/>
                      <a:pt x="13143" y="41524"/>
                    </a:cubicBezTo>
                    <a:lnTo>
                      <a:pt x="13143" y="41714"/>
                    </a:lnTo>
                    <a:cubicBezTo>
                      <a:pt x="13143" y="47365"/>
                      <a:pt x="18095" y="50539"/>
                      <a:pt x="24508" y="50539"/>
                    </a:cubicBezTo>
                    <a:cubicBezTo>
                      <a:pt x="33270" y="50539"/>
                      <a:pt x="40000" y="45460"/>
                      <a:pt x="40000" y="38095"/>
                    </a:cubicBezTo>
                    <a:close/>
                  </a:path>
                </a:pathLst>
              </a:custGeom>
              <a:solidFill>
                <a:srgbClr val="000000"/>
              </a:solidFill>
              <a:ln w="6345" cap="flat">
                <a:noFill/>
                <a:prstDash val="solid"/>
                <a:miter/>
              </a:ln>
            </p:spPr>
            <p:txBody>
              <a:bodyPr rtlCol="0" anchor="ctr"/>
              <a:lstStyle/>
              <a:p>
                <a:endParaRPr lang="en-US" noProof="0"/>
              </a:p>
            </p:txBody>
          </p:sp>
          <p:sp>
            <p:nvSpPr>
              <p:cNvPr id="56" name="Freeform 55">
                <a:extLst>
                  <a:ext uri="{FF2B5EF4-FFF2-40B4-BE49-F238E27FC236}">
                    <a16:creationId xmlns:a16="http://schemas.microsoft.com/office/drawing/2014/main" id="{11FB90A8-4445-04B0-1766-E758C4EED92E}"/>
                  </a:ext>
                </a:extLst>
              </p:cNvPr>
              <p:cNvSpPr/>
              <p:nvPr/>
            </p:nvSpPr>
            <p:spPr>
              <a:xfrm>
                <a:off x="1168882" y="6594444"/>
                <a:ext cx="60253" cy="81713"/>
              </a:xfrm>
              <a:custGeom>
                <a:avLst/>
                <a:gdLst>
                  <a:gd name="connsiteX0" fmla="*/ 0 w 60253"/>
                  <a:gd name="connsiteY0" fmla="*/ 51492 h 81713"/>
                  <a:gd name="connsiteX1" fmla="*/ 0 w 60253"/>
                  <a:gd name="connsiteY1" fmla="*/ 51301 h 81713"/>
                  <a:gd name="connsiteX2" fmla="*/ 27047 w 60253"/>
                  <a:gd name="connsiteY2" fmla="*/ 21080 h 81713"/>
                  <a:gd name="connsiteX3" fmla="*/ 46920 w 60253"/>
                  <a:gd name="connsiteY3" fmla="*/ 31302 h 81713"/>
                  <a:gd name="connsiteX4" fmla="*/ 46920 w 60253"/>
                  <a:gd name="connsiteY4" fmla="*/ 0 h 81713"/>
                  <a:gd name="connsiteX5" fmla="*/ 60254 w 60253"/>
                  <a:gd name="connsiteY5" fmla="*/ 0 h 81713"/>
                  <a:gd name="connsiteX6" fmla="*/ 60254 w 60253"/>
                  <a:gd name="connsiteY6" fmla="*/ 80508 h 81713"/>
                  <a:gd name="connsiteX7" fmla="*/ 46920 w 60253"/>
                  <a:gd name="connsiteY7" fmla="*/ 80508 h 81713"/>
                  <a:gd name="connsiteX8" fmla="*/ 46920 w 60253"/>
                  <a:gd name="connsiteY8" fmla="*/ 70793 h 81713"/>
                  <a:gd name="connsiteX9" fmla="*/ 27047 w 60253"/>
                  <a:gd name="connsiteY9" fmla="*/ 81714 h 81713"/>
                  <a:gd name="connsiteX10" fmla="*/ 0 w 60253"/>
                  <a:gd name="connsiteY10" fmla="*/ 51492 h 81713"/>
                  <a:gd name="connsiteX11" fmla="*/ 47111 w 60253"/>
                  <a:gd name="connsiteY11" fmla="*/ 51492 h 81713"/>
                  <a:gd name="connsiteX12" fmla="*/ 47111 w 60253"/>
                  <a:gd name="connsiteY12" fmla="*/ 51301 h 81713"/>
                  <a:gd name="connsiteX13" fmla="*/ 30222 w 60253"/>
                  <a:gd name="connsiteY13" fmla="*/ 32635 h 81713"/>
                  <a:gd name="connsiteX14" fmla="*/ 13460 w 60253"/>
                  <a:gd name="connsiteY14" fmla="*/ 51301 h 81713"/>
                  <a:gd name="connsiteX15" fmla="*/ 13460 w 60253"/>
                  <a:gd name="connsiteY15" fmla="*/ 51492 h 81713"/>
                  <a:gd name="connsiteX16" fmla="*/ 30222 w 60253"/>
                  <a:gd name="connsiteY16" fmla="*/ 70159 h 81713"/>
                  <a:gd name="connsiteX17" fmla="*/ 47111 w 60253"/>
                  <a:gd name="connsiteY17" fmla="*/ 51492 h 81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253" h="81713">
                    <a:moveTo>
                      <a:pt x="0" y="51492"/>
                    </a:moveTo>
                    <a:lnTo>
                      <a:pt x="0" y="51301"/>
                    </a:lnTo>
                    <a:cubicBezTo>
                      <a:pt x="0" y="32000"/>
                      <a:pt x="13143" y="21080"/>
                      <a:pt x="27047" y="21080"/>
                    </a:cubicBezTo>
                    <a:cubicBezTo>
                      <a:pt x="36635" y="21080"/>
                      <a:pt x="42730" y="25842"/>
                      <a:pt x="46920" y="31302"/>
                    </a:cubicBezTo>
                    <a:lnTo>
                      <a:pt x="46920" y="0"/>
                    </a:lnTo>
                    <a:lnTo>
                      <a:pt x="60254" y="0"/>
                    </a:lnTo>
                    <a:lnTo>
                      <a:pt x="60254" y="80508"/>
                    </a:lnTo>
                    <a:lnTo>
                      <a:pt x="46920" y="80508"/>
                    </a:lnTo>
                    <a:lnTo>
                      <a:pt x="46920" y="70793"/>
                    </a:lnTo>
                    <a:cubicBezTo>
                      <a:pt x="42603" y="76825"/>
                      <a:pt x="36571" y="81714"/>
                      <a:pt x="27047" y="81714"/>
                    </a:cubicBezTo>
                    <a:cubicBezTo>
                      <a:pt x="13333" y="81714"/>
                      <a:pt x="0" y="70793"/>
                      <a:pt x="0" y="51492"/>
                    </a:cubicBezTo>
                    <a:close/>
                    <a:moveTo>
                      <a:pt x="47111" y="51492"/>
                    </a:moveTo>
                    <a:lnTo>
                      <a:pt x="47111" y="51301"/>
                    </a:lnTo>
                    <a:cubicBezTo>
                      <a:pt x="47111" y="40064"/>
                      <a:pt x="39174" y="32635"/>
                      <a:pt x="30222" y="32635"/>
                    </a:cubicBezTo>
                    <a:cubicBezTo>
                      <a:pt x="21079" y="32635"/>
                      <a:pt x="13460" y="39809"/>
                      <a:pt x="13460" y="51301"/>
                    </a:cubicBezTo>
                    <a:lnTo>
                      <a:pt x="13460" y="51492"/>
                    </a:lnTo>
                    <a:cubicBezTo>
                      <a:pt x="13460" y="62730"/>
                      <a:pt x="21206" y="70159"/>
                      <a:pt x="30222" y="70159"/>
                    </a:cubicBezTo>
                    <a:cubicBezTo>
                      <a:pt x="39174" y="70159"/>
                      <a:pt x="47111" y="62666"/>
                      <a:pt x="47111" y="51492"/>
                    </a:cubicBezTo>
                    <a:close/>
                  </a:path>
                </a:pathLst>
              </a:custGeom>
              <a:solidFill>
                <a:srgbClr val="000000"/>
              </a:solidFill>
              <a:ln w="6345" cap="flat">
                <a:noFill/>
                <a:prstDash val="solid"/>
                <a:miter/>
              </a:ln>
            </p:spPr>
            <p:txBody>
              <a:bodyPr rtlCol="0" anchor="ctr"/>
              <a:lstStyle/>
              <a:p>
                <a:endParaRPr lang="en-US" noProof="0"/>
              </a:p>
            </p:txBody>
          </p:sp>
          <p:sp>
            <p:nvSpPr>
              <p:cNvPr id="57" name="Freeform 56">
                <a:extLst>
                  <a:ext uri="{FF2B5EF4-FFF2-40B4-BE49-F238E27FC236}">
                    <a16:creationId xmlns:a16="http://schemas.microsoft.com/office/drawing/2014/main" id="{DE758F9E-2750-6183-E9D2-FF433D17AAD5}"/>
                  </a:ext>
                </a:extLst>
              </p:cNvPr>
              <p:cNvSpPr/>
              <p:nvPr/>
            </p:nvSpPr>
            <p:spPr>
              <a:xfrm>
                <a:off x="1242659" y="6615587"/>
                <a:ext cx="53904" cy="60762"/>
              </a:xfrm>
              <a:custGeom>
                <a:avLst/>
                <a:gdLst>
                  <a:gd name="connsiteX0" fmla="*/ 0 w 53904"/>
                  <a:gd name="connsiteY0" fmla="*/ 30603 h 60762"/>
                  <a:gd name="connsiteX1" fmla="*/ 0 w 53904"/>
                  <a:gd name="connsiteY1" fmla="*/ 30413 h 60762"/>
                  <a:gd name="connsiteX2" fmla="*/ 30349 w 53904"/>
                  <a:gd name="connsiteY2" fmla="*/ 0 h 60762"/>
                  <a:gd name="connsiteX3" fmla="*/ 53587 w 53904"/>
                  <a:gd name="connsiteY3" fmla="*/ 10032 h 60762"/>
                  <a:gd name="connsiteX4" fmla="*/ 45206 w 53904"/>
                  <a:gd name="connsiteY4" fmla="*/ 18985 h 60762"/>
                  <a:gd name="connsiteX5" fmla="*/ 30222 w 53904"/>
                  <a:gd name="connsiteY5" fmla="*/ 11683 h 60762"/>
                  <a:gd name="connsiteX6" fmla="*/ 13333 w 53904"/>
                  <a:gd name="connsiteY6" fmla="*/ 30222 h 60762"/>
                  <a:gd name="connsiteX7" fmla="*/ 13333 w 53904"/>
                  <a:gd name="connsiteY7" fmla="*/ 30413 h 60762"/>
                  <a:gd name="connsiteX8" fmla="*/ 30730 w 53904"/>
                  <a:gd name="connsiteY8" fmla="*/ 49080 h 60762"/>
                  <a:gd name="connsiteX9" fmla="*/ 45841 w 53904"/>
                  <a:gd name="connsiteY9" fmla="*/ 41905 h 60762"/>
                  <a:gd name="connsiteX10" fmla="*/ 53905 w 53904"/>
                  <a:gd name="connsiteY10" fmla="*/ 49842 h 60762"/>
                  <a:gd name="connsiteX11" fmla="*/ 30095 w 53904"/>
                  <a:gd name="connsiteY11" fmla="*/ 60762 h 60762"/>
                  <a:gd name="connsiteX12" fmla="*/ 0 w 53904"/>
                  <a:gd name="connsiteY12"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904" h="60762">
                    <a:moveTo>
                      <a:pt x="0" y="30603"/>
                    </a:moveTo>
                    <a:lnTo>
                      <a:pt x="0" y="30413"/>
                    </a:lnTo>
                    <a:cubicBezTo>
                      <a:pt x="0" y="13842"/>
                      <a:pt x="12762" y="0"/>
                      <a:pt x="30349" y="0"/>
                    </a:cubicBezTo>
                    <a:cubicBezTo>
                      <a:pt x="41270" y="0"/>
                      <a:pt x="48127" y="4064"/>
                      <a:pt x="53587" y="10032"/>
                    </a:cubicBezTo>
                    <a:lnTo>
                      <a:pt x="45206" y="18985"/>
                    </a:lnTo>
                    <a:cubicBezTo>
                      <a:pt x="41143" y="14794"/>
                      <a:pt x="36825" y="11683"/>
                      <a:pt x="30222" y="11683"/>
                    </a:cubicBezTo>
                    <a:cubicBezTo>
                      <a:pt x="20508" y="11683"/>
                      <a:pt x="13333" y="20064"/>
                      <a:pt x="13333" y="30222"/>
                    </a:cubicBezTo>
                    <a:lnTo>
                      <a:pt x="13333" y="30413"/>
                    </a:lnTo>
                    <a:cubicBezTo>
                      <a:pt x="13333" y="40762"/>
                      <a:pt x="20508" y="49080"/>
                      <a:pt x="30730" y="49080"/>
                    </a:cubicBezTo>
                    <a:cubicBezTo>
                      <a:pt x="37016" y="49080"/>
                      <a:pt x="41524" y="46222"/>
                      <a:pt x="45841" y="41905"/>
                    </a:cubicBezTo>
                    <a:lnTo>
                      <a:pt x="53905" y="49842"/>
                    </a:lnTo>
                    <a:cubicBezTo>
                      <a:pt x="48190" y="56254"/>
                      <a:pt x="41460" y="60762"/>
                      <a:pt x="30095" y="60762"/>
                    </a:cubicBezTo>
                    <a:cubicBezTo>
                      <a:pt x="12762" y="60698"/>
                      <a:pt x="0" y="47111"/>
                      <a:pt x="0" y="30603"/>
                    </a:cubicBezTo>
                    <a:close/>
                  </a:path>
                </a:pathLst>
              </a:custGeom>
              <a:solidFill>
                <a:srgbClr val="000000"/>
              </a:solidFill>
              <a:ln w="6345" cap="flat">
                <a:noFill/>
                <a:prstDash val="solid"/>
                <a:miter/>
              </a:ln>
            </p:spPr>
            <p:txBody>
              <a:bodyPr rtlCol="0" anchor="ctr"/>
              <a:lstStyle/>
              <a:p>
                <a:endParaRPr lang="en-US" noProof="0"/>
              </a:p>
            </p:txBody>
          </p:sp>
          <p:sp>
            <p:nvSpPr>
              <p:cNvPr id="58" name="Freeform 57">
                <a:extLst>
                  <a:ext uri="{FF2B5EF4-FFF2-40B4-BE49-F238E27FC236}">
                    <a16:creationId xmlns:a16="http://schemas.microsoft.com/office/drawing/2014/main" id="{24B84BC6-1055-8C5E-535B-75A833A87996}"/>
                  </a:ext>
                </a:extLst>
              </p:cNvPr>
              <p:cNvSpPr/>
              <p:nvPr/>
            </p:nvSpPr>
            <p:spPr>
              <a:xfrm>
                <a:off x="1303928" y="6615587"/>
                <a:ext cx="62094" cy="60762"/>
              </a:xfrm>
              <a:custGeom>
                <a:avLst/>
                <a:gdLst>
                  <a:gd name="connsiteX0" fmla="*/ 0 w 62094"/>
                  <a:gd name="connsiteY0" fmla="*/ 30603 h 60762"/>
                  <a:gd name="connsiteX1" fmla="*/ 0 w 62094"/>
                  <a:gd name="connsiteY1" fmla="*/ 30413 h 60762"/>
                  <a:gd name="connsiteX2" fmla="*/ 31111 w 62094"/>
                  <a:gd name="connsiteY2" fmla="*/ 0 h 60762"/>
                  <a:gd name="connsiteX3" fmla="*/ 62095 w 62094"/>
                  <a:gd name="connsiteY3" fmla="*/ 30222 h 60762"/>
                  <a:gd name="connsiteX4" fmla="*/ 62095 w 62094"/>
                  <a:gd name="connsiteY4" fmla="*/ 30413 h 60762"/>
                  <a:gd name="connsiteX5" fmla="*/ 30857 w 62094"/>
                  <a:gd name="connsiteY5" fmla="*/ 60762 h 60762"/>
                  <a:gd name="connsiteX6" fmla="*/ 0 w 62094"/>
                  <a:gd name="connsiteY6" fmla="*/ 30603 h 60762"/>
                  <a:gd name="connsiteX7" fmla="*/ 48762 w 62094"/>
                  <a:gd name="connsiteY7" fmla="*/ 30603 h 60762"/>
                  <a:gd name="connsiteX8" fmla="*/ 48762 w 62094"/>
                  <a:gd name="connsiteY8" fmla="*/ 30413 h 60762"/>
                  <a:gd name="connsiteX9" fmla="*/ 30921 w 62094"/>
                  <a:gd name="connsiteY9" fmla="*/ 11683 h 60762"/>
                  <a:gd name="connsiteX10" fmla="*/ 13397 w 62094"/>
                  <a:gd name="connsiteY10" fmla="*/ 30222 h 60762"/>
                  <a:gd name="connsiteX11" fmla="*/ 13397 w 62094"/>
                  <a:gd name="connsiteY11" fmla="*/ 30413 h 60762"/>
                  <a:gd name="connsiteX12" fmla="*/ 31174 w 62094"/>
                  <a:gd name="connsiteY12" fmla="*/ 49080 h 60762"/>
                  <a:gd name="connsiteX13" fmla="*/ 48762 w 62094"/>
                  <a:gd name="connsiteY13" fmla="*/ 30603 h 60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094" h="60762">
                    <a:moveTo>
                      <a:pt x="0" y="30603"/>
                    </a:moveTo>
                    <a:lnTo>
                      <a:pt x="0" y="30413"/>
                    </a:lnTo>
                    <a:cubicBezTo>
                      <a:pt x="0" y="13778"/>
                      <a:pt x="13206" y="0"/>
                      <a:pt x="31111" y="0"/>
                    </a:cubicBezTo>
                    <a:cubicBezTo>
                      <a:pt x="48952" y="0"/>
                      <a:pt x="62095" y="13587"/>
                      <a:pt x="62095" y="30222"/>
                    </a:cubicBezTo>
                    <a:lnTo>
                      <a:pt x="62095" y="30413"/>
                    </a:lnTo>
                    <a:cubicBezTo>
                      <a:pt x="62095" y="46984"/>
                      <a:pt x="48889" y="60762"/>
                      <a:pt x="30857" y="60762"/>
                    </a:cubicBezTo>
                    <a:cubicBezTo>
                      <a:pt x="13143" y="60698"/>
                      <a:pt x="0" y="47111"/>
                      <a:pt x="0" y="30603"/>
                    </a:cubicBezTo>
                    <a:close/>
                    <a:moveTo>
                      <a:pt x="48762" y="30603"/>
                    </a:moveTo>
                    <a:lnTo>
                      <a:pt x="48762" y="30413"/>
                    </a:lnTo>
                    <a:cubicBezTo>
                      <a:pt x="48762" y="20127"/>
                      <a:pt x="41397" y="11683"/>
                      <a:pt x="30921" y="11683"/>
                    </a:cubicBezTo>
                    <a:cubicBezTo>
                      <a:pt x="20254" y="11683"/>
                      <a:pt x="13397" y="20064"/>
                      <a:pt x="13397" y="30222"/>
                    </a:cubicBezTo>
                    <a:lnTo>
                      <a:pt x="13397" y="30413"/>
                    </a:lnTo>
                    <a:cubicBezTo>
                      <a:pt x="13397" y="40571"/>
                      <a:pt x="20762" y="49080"/>
                      <a:pt x="31174" y="49080"/>
                    </a:cubicBezTo>
                    <a:cubicBezTo>
                      <a:pt x="41905" y="49016"/>
                      <a:pt x="48762" y="40635"/>
                      <a:pt x="48762" y="30603"/>
                    </a:cubicBezTo>
                    <a:close/>
                  </a:path>
                </a:pathLst>
              </a:custGeom>
              <a:solidFill>
                <a:srgbClr val="000000"/>
              </a:solidFill>
              <a:ln w="6345" cap="flat">
                <a:noFill/>
                <a:prstDash val="solid"/>
                <a:miter/>
              </a:ln>
            </p:spPr>
            <p:txBody>
              <a:bodyPr rtlCol="0" anchor="ctr"/>
              <a:lstStyle/>
              <a:p>
                <a:endParaRPr lang="en-US" noProof="0"/>
              </a:p>
            </p:txBody>
          </p:sp>
          <p:sp>
            <p:nvSpPr>
              <p:cNvPr id="59" name="Freeform 58">
                <a:extLst>
                  <a:ext uri="{FF2B5EF4-FFF2-40B4-BE49-F238E27FC236}">
                    <a16:creationId xmlns:a16="http://schemas.microsoft.com/office/drawing/2014/main" id="{CFE27250-866A-DEF8-25F4-955344428C45}"/>
                  </a:ext>
                </a:extLst>
              </p:cNvPr>
              <p:cNvSpPr/>
              <p:nvPr/>
            </p:nvSpPr>
            <p:spPr>
              <a:xfrm>
                <a:off x="1379484" y="6615524"/>
                <a:ext cx="88634" cy="59554"/>
              </a:xfrm>
              <a:custGeom>
                <a:avLst/>
                <a:gdLst>
                  <a:gd name="connsiteX0" fmla="*/ 0 w 88634"/>
                  <a:gd name="connsiteY0" fmla="*/ 1206 h 59554"/>
                  <a:gd name="connsiteX1" fmla="*/ 13460 w 88634"/>
                  <a:gd name="connsiteY1" fmla="*/ 1206 h 59554"/>
                  <a:gd name="connsiteX2" fmla="*/ 13460 w 88634"/>
                  <a:gd name="connsiteY2" fmla="*/ 10031 h 59554"/>
                  <a:gd name="connsiteX3" fmla="*/ 31238 w 88634"/>
                  <a:gd name="connsiteY3" fmla="*/ 0 h 59554"/>
                  <a:gd name="connsiteX4" fmla="*/ 48635 w 88634"/>
                  <a:gd name="connsiteY4" fmla="*/ 10222 h 59554"/>
                  <a:gd name="connsiteX5" fmla="*/ 68254 w 88634"/>
                  <a:gd name="connsiteY5" fmla="*/ 0 h 59554"/>
                  <a:gd name="connsiteX6" fmla="*/ 88634 w 88634"/>
                  <a:gd name="connsiteY6" fmla="*/ 22285 h 59554"/>
                  <a:gd name="connsiteX7" fmla="*/ 88634 w 88634"/>
                  <a:gd name="connsiteY7" fmla="*/ 59428 h 59554"/>
                  <a:gd name="connsiteX8" fmla="*/ 75301 w 88634"/>
                  <a:gd name="connsiteY8" fmla="*/ 59428 h 59554"/>
                  <a:gd name="connsiteX9" fmla="*/ 75301 w 88634"/>
                  <a:gd name="connsiteY9" fmla="*/ 26348 h 59554"/>
                  <a:gd name="connsiteX10" fmla="*/ 63492 w 88634"/>
                  <a:gd name="connsiteY10" fmla="*/ 12126 h 59554"/>
                  <a:gd name="connsiteX11" fmla="*/ 51047 w 88634"/>
                  <a:gd name="connsiteY11" fmla="*/ 26603 h 59554"/>
                  <a:gd name="connsiteX12" fmla="*/ 51047 w 88634"/>
                  <a:gd name="connsiteY12" fmla="*/ 59492 h 59554"/>
                  <a:gd name="connsiteX13" fmla="*/ 37714 w 88634"/>
                  <a:gd name="connsiteY13" fmla="*/ 59492 h 59554"/>
                  <a:gd name="connsiteX14" fmla="*/ 37714 w 88634"/>
                  <a:gd name="connsiteY14" fmla="*/ 26285 h 59554"/>
                  <a:gd name="connsiteX15" fmla="*/ 25905 w 88634"/>
                  <a:gd name="connsiteY15" fmla="*/ 12190 h 59554"/>
                  <a:gd name="connsiteX16" fmla="*/ 13460 w 88634"/>
                  <a:gd name="connsiteY16" fmla="*/ 26666 h 59554"/>
                  <a:gd name="connsiteX17" fmla="*/ 13460 w 88634"/>
                  <a:gd name="connsiteY17" fmla="*/ 59555 h 59554"/>
                  <a:gd name="connsiteX18" fmla="*/ 0 w 88634"/>
                  <a:gd name="connsiteY18" fmla="*/ 59555 h 59554"/>
                  <a:gd name="connsiteX19" fmla="*/ 0 w 88634"/>
                  <a:gd name="connsiteY19" fmla="*/ 1206 h 59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8634" h="59554">
                    <a:moveTo>
                      <a:pt x="0" y="1206"/>
                    </a:moveTo>
                    <a:lnTo>
                      <a:pt x="13460" y="1206"/>
                    </a:lnTo>
                    <a:lnTo>
                      <a:pt x="13460" y="10031"/>
                    </a:lnTo>
                    <a:cubicBezTo>
                      <a:pt x="17206" y="4825"/>
                      <a:pt x="22286" y="0"/>
                      <a:pt x="31238" y="0"/>
                    </a:cubicBezTo>
                    <a:cubicBezTo>
                      <a:pt x="39619" y="0"/>
                      <a:pt x="45587" y="4063"/>
                      <a:pt x="48635" y="10222"/>
                    </a:cubicBezTo>
                    <a:cubicBezTo>
                      <a:pt x="53270" y="4063"/>
                      <a:pt x="59428" y="0"/>
                      <a:pt x="68254" y="0"/>
                    </a:cubicBezTo>
                    <a:cubicBezTo>
                      <a:pt x="80952" y="0"/>
                      <a:pt x="88634" y="8063"/>
                      <a:pt x="88634" y="22285"/>
                    </a:cubicBezTo>
                    <a:lnTo>
                      <a:pt x="88634" y="59428"/>
                    </a:lnTo>
                    <a:lnTo>
                      <a:pt x="75301" y="59428"/>
                    </a:lnTo>
                    <a:lnTo>
                      <a:pt x="75301" y="26348"/>
                    </a:lnTo>
                    <a:cubicBezTo>
                      <a:pt x="75301" y="17079"/>
                      <a:pt x="70984" y="12126"/>
                      <a:pt x="63492" y="12126"/>
                    </a:cubicBezTo>
                    <a:cubicBezTo>
                      <a:pt x="56190" y="12126"/>
                      <a:pt x="51047" y="17206"/>
                      <a:pt x="51047" y="26603"/>
                    </a:cubicBezTo>
                    <a:lnTo>
                      <a:pt x="51047" y="59492"/>
                    </a:lnTo>
                    <a:lnTo>
                      <a:pt x="37714" y="59492"/>
                    </a:lnTo>
                    <a:lnTo>
                      <a:pt x="37714" y="26285"/>
                    </a:lnTo>
                    <a:cubicBezTo>
                      <a:pt x="37714" y="17270"/>
                      <a:pt x="33333" y="12190"/>
                      <a:pt x="25905" y="12190"/>
                    </a:cubicBezTo>
                    <a:cubicBezTo>
                      <a:pt x="18540" y="12190"/>
                      <a:pt x="13460" y="17714"/>
                      <a:pt x="13460" y="26666"/>
                    </a:cubicBezTo>
                    <a:lnTo>
                      <a:pt x="13460" y="59555"/>
                    </a:lnTo>
                    <a:lnTo>
                      <a:pt x="0" y="59555"/>
                    </a:lnTo>
                    <a:lnTo>
                      <a:pt x="0" y="1206"/>
                    </a:lnTo>
                    <a:close/>
                  </a:path>
                </a:pathLst>
              </a:custGeom>
              <a:solidFill>
                <a:srgbClr val="000000"/>
              </a:solidFill>
              <a:ln w="6345" cap="flat">
                <a:noFill/>
                <a:prstDash val="solid"/>
                <a:miter/>
              </a:ln>
            </p:spPr>
            <p:txBody>
              <a:bodyPr rtlCol="0" anchor="ctr"/>
              <a:lstStyle/>
              <a:p>
                <a:endParaRPr lang="en-US" noProof="0"/>
              </a:p>
            </p:txBody>
          </p:sp>
        </p:grpSp>
        <p:grpSp>
          <p:nvGrpSpPr>
            <p:cNvPr id="60" name="Graphic 8">
              <a:extLst>
                <a:ext uri="{FF2B5EF4-FFF2-40B4-BE49-F238E27FC236}">
                  <a16:creationId xmlns:a16="http://schemas.microsoft.com/office/drawing/2014/main" id="{105759BC-89FC-99DA-EED4-D1E8B30B32A4}"/>
                </a:ext>
              </a:extLst>
            </p:cNvPr>
            <p:cNvGrpSpPr/>
            <p:nvPr/>
          </p:nvGrpSpPr>
          <p:grpSpPr>
            <a:xfrm>
              <a:off x="265625" y="6323271"/>
              <a:ext cx="1249223" cy="190348"/>
              <a:chOff x="265625" y="6323271"/>
              <a:chExt cx="1249223" cy="190348"/>
            </a:xfrm>
            <a:solidFill>
              <a:srgbClr val="000000"/>
            </a:solidFill>
          </p:grpSpPr>
          <p:sp>
            <p:nvSpPr>
              <p:cNvPr id="61" name="Freeform 60">
                <a:extLst>
                  <a:ext uri="{FF2B5EF4-FFF2-40B4-BE49-F238E27FC236}">
                    <a16:creationId xmlns:a16="http://schemas.microsoft.com/office/drawing/2014/main" id="{512BB0ED-CA6C-C9CB-ACAD-1C325B732747}"/>
                  </a:ext>
                </a:extLst>
              </p:cNvPr>
              <p:cNvSpPr/>
              <p:nvPr/>
            </p:nvSpPr>
            <p:spPr>
              <a:xfrm>
                <a:off x="745773" y="6327144"/>
                <a:ext cx="264126" cy="184633"/>
              </a:xfrm>
              <a:custGeom>
                <a:avLst/>
                <a:gdLst>
                  <a:gd name="connsiteX0" fmla="*/ 250919 w 264126"/>
                  <a:gd name="connsiteY0" fmla="*/ 0 h 184633"/>
                  <a:gd name="connsiteX1" fmla="*/ 238031 w 264126"/>
                  <a:gd name="connsiteY1" fmla="*/ 10476 h 184633"/>
                  <a:gd name="connsiteX2" fmla="*/ 191999 w 264126"/>
                  <a:gd name="connsiteY2" fmla="*/ 142412 h 184633"/>
                  <a:gd name="connsiteX3" fmla="*/ 146729 w 264126"/>
                  <a:gd name="connsiteY3" fmla="*/ 10857 h 184633"/>
                  <a:gd name="connsiteX4" fmla="*/ 132761 w 264126"/>
                  <a:gd name="connsiteY4" fmla="*/ 64 h 184633"/>
                  <a:gd name="connsiteX5" fmla="*/ 131364 w 264126"/>
                  <a:gd name="connsiteY5" fmla="*/ 64 h 184633"/>
                  <a:gd name="connsiteX6" fmla="*/ 118158 w 264126"/>
                  <a:gd name="connsiteY6" fmla="*/ 10857 h 184633"/>
                  <a:gd name="connsiteX7" fmla="*/ 72508 w 264126"/>
                  <a:gd name="connsiteY7" fmla="*/ 142412 h 184633"/>
                  <a:gd name="connsiteX8" fmla="*/ 27174 w 264126"/>
                  <a:gd name="connsiteY8" fmla="*/ 11175 h 184633"/>
                  <a:gd name="connsiteX9" fmla="*/ 13587 w 264126"/>
                  <a:gd name="connsiteY9" fmla="*/ 0 h 184633"/>
                  <a:gd name="connsiteX10" fmla="*/ 0 w 264126"/>
                  <a:gd name="connsiteY10" fmla="*/ 12889 h 184633"/>
                  <a:gd name="connsiteX11" fmla="*/ 1714 w 264126"/>
                  <a:gd name="connsiteY11" fmla="*/ 20190 h 184633"/>
                  <a:gd name="connsiteX12" fmla="*/ 56444 w 264126"/>
                  <a:gd name="connsiteY12" fmla="*/ 172507 h 184633"/>
                  <a:gd name="connsiteX13" fmla="*/ 71428 w 264126"/>
                  <a:gd name="connsiteY13" fmla="*/ 184634 h 184633"/>
                  <a:gd name="connsiteX14" fmla="*/ 72127 w 264126"/>
                  <a:gd name="connsiteY14" fmla="*/ 184634 h 184633"/>
                  <a:gd name="connsiteX15" fmla="*/ 86730 w 264126"/>
                  <a:gd name="connsiteY15" fmla="*/ 172507 h 184633"/>
                  <a:gd name="connsiteX16" fmla="*/ 132063 w 264126"/>
                  <a:gd name="connsiteY16" fmla="*/ 43111 h 184633"/>
                  <a:gd name="connsiteX17" fmla="*/ 176952 w 264126"/>
                  <a:gd name="connsiteY17" fmla="*/ 172507 h 184633"/>
                  <a:gd name="connsiteX18" fmla="*/ 191618 w 264126"/>
                  <a:gd name="connsiteY18" fmla="*/ 184634 h 184633"/>
                  <a:gd name="connsiteX19" fmla="*/ 192697 w 264126"/>
                  <a:gd name="connsiteY19" fmla="*/ 184634 h 184633"/>
                  <a:gd name="connsiteX20" fmla="*/ 207364 w 264126"/>
                  <a:gd name="connsiteY20" fmla="*/ 172507 h 184633"/>
                  <a:gd name="connsiteX21" fmla="*/ 262411 w 264126"/>
                  <a:gd name="connsiteY21" fmla="*/ 19873 h 184633"/>
                  <a:gd name="connsiteX22" fmla="*/ 264126 w 264126"/>
                  <a:gd name="connsiteY22" fmla="*/ 12508 h 184633"/>
                  <a:gd name="connsiteX23" fmla="*/ 250919 w 264126"/>
                  <a:gd name="connsiteY23" fmla="*/ 0 h 18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4126" h="184633">
                    <a:moveTo>
                      <a:pt x="250919" y="0"/>
                    </a:moveTo>
                    <a:cubicBezTo>
                      <a:pt x="243618" y="0"/>
                      <a:pt x="239808" y="4889"/>
                      <a:pt x="238031" y="10476"/>
                    </a:cubicBezTo>
                    <a:lnTo>
                      <a:pt x="191999" y="142412"/>
                    </a:lnTo>
                    <a:lnTo>
                      <a:pt x="146729" y="10857"/>
                    </a:lnTo>
                    <a:cubicBezTo>
                      <a:pt x="144634" y="4635"/>
                      <a:pt x="140126" y="64"/>
                      <a:pt x="132761" y="64"/>
                    </a:cubicBezTo>
                    <a:lnTo>
                      <a:pt x="131364" y="64"/>
                    </a:lnTo>
                    <a:cubicBezTo>
                      <a:pt x="124444" y="64"/>
                      <a:pt x="120253" y="4635"/>
                      <a:pt x="118158" y="10857"/>
                    </a:cubicBezTo>
                    <a:lnTo>
                      <a:pt x="72508" y="142412"/>
                    </a:lnTo>
                    <a:lnTo>
                      <a:pt x="27174" y="11175"/>
                    </a:lnTo>
                    <a:cubicBezTo>
                      <a:pt x="25079" y="4571"/>
                      <a:pt x="20571" y="0"/>
                      <a:pt x="13587" y="0"/>
                    </a:cubicBezTo>
                    <a:cubicBezTo>
                      <a:pt x="5587" y="0"/>
                      <a:pt x="0" y="6286"/>
                      <a:pt x="0" y="12889"/>
                    </a:cubicBezTo>
                    <a:cubicBezTo>
                      <a:pt x="0" y="15301"/>
                      <a:pt x="1016" y="18095"/>
                      <a:pt x="1714" y="20190"/>
                    </a:cubicBezTo>
                    <a:lnTo>
                      <a:pt x="56444" y="172507"/>
                    </a:lnTo>
                    <a:cubicBezTo>
                      <a:pt x="59238" y="180507"/>
                      <a:pt x="64762" y="184634"/>
                      <a:pt x="71428" y="184634"/>
                    </a:cubicBezTo>
                    <a:lnTo>
                      <a:pt x="72127" y="184634"/>
                    </a:lnTo>
                    <a:cubicBezTo>
                      <a:pt x="79111" y="184634"/>
                      <a:pt x="84317" y="180444"/>
                      <a:pt x="86730" y="172507"/>
                    </a:cubicBezTo>
                    <a:lnTo>
                      <a:pt x="132063" y="43111"/>
                    </a:lnTo>
                    <a:lnTo>
                      <a:pt x="176952" y="172507"/>
                    </a:lnTo>
                    <a:cubicBezTo>
                      <a:pt x="179428" y="180507"/>
                      <a:pt x="184634" y="184634"/>
                      <a:pt x="191618" y="184634"/>
                    </a:cubicBezTo>
                    <a:lnTo>
                      <a:pt x="192697" y="184634"/>
                    </a:lnTo>
                    <a:cubicBezTo>
                      <a:pt x="198920" y="184634"/>
                      <a:pt x="204507" y="180444"/>
                      <a:pt x="207364" y="172507"/>
                    </a:cubicBezTo>
                    <a:lnTo>
                      <a:pt x="262411" y="19873"/>
                    </a:lnTo>
                    <a:cubicBezTo>
                      <a:pt x="263110" y="17778"/>
                      <a:pt x="264126" y="14984"/>
                      <a:pt x="264126" y="12508"/>
                    </a:cubicBezTo>
                    <a:cubicBezTo>
                      <a:pt x="264189" y="5905"/>
                      <a:pt x="258602" y="0"/>
                      <a:pt x="250919" y="0"/>
                    </a:cubicBezTo>
                    <a:close/>
                  </a:path>
                </a:pathLst>
              </a:custGeom>
              <a:solidFill>
                <a:srgbClr val="000000"/>
              </a:solidFill>
              <a:ln w="6345" cap="flat">
                <a:noFill/>
                <a:prstDash val="solid"/>
                <a:miter/>
              </a:ln>
            </p:spPr>
            <p:txBody>
              <a:bodyPr rtlCol="0" anchor="ctr"/>
              <a:lstStyle/>
              <a:p>
                <a:endParaRPr lang="en-US" noProof="0"/>
              </a:p>
            </p:txBody>
          </p:sp>
          <p:sp>
            <p:nvSpPr>
              <p:cNvPr id="62" name="Freeform 61">
                <a:extLst>
                  <a:ext uri="{FF2B5EF4-FFF2-40B4-BE49-F238E27FC236}">
                    <a16:creationId xmlns:a16="http://schemas.microsoft.com/office/drawing/2014/main" id="{C8889F5C-7017-F0AD-A292-0E3EA56F8524}"/>
                  </a:ext>
                </a:extLst>
              </p:cNvPr>
              <p:cNvSpPr/>
              <p:nvPr/>
            </p:nvSpPr>
            <p:spPr>
              <a:xfrm>
                <a:off x="1200945" y="6326827"/>
                <a:ext cx="102285" cy="184697"/>
              </a:xfrm>
              <a:custGeom>
                <a:avLst/>
                <a:gdLst>
                  <a:gd name="connsiteX0" fmla="*/ 89015 w 102285"/>
                  <a:gd name="connsiteY0" fmla="*/ 317 h 184697"/>
                  <a:gd name="connsiteX1" fmla="*/ 26857 w 102285"/>
                  <a:gd name="connsiteY1" fmla="*/ 44507 h 184697"/>
                  <a:gd name="connsiteX2" fmla="*/ 26857 w 102285"/>
                  <a:gd name="connsiteY2" fmla="*/ 13587 h 184697"/>
                  <a:gd name="connsiteX3" fmla="*/ 13206 w 102285"/>
                  <a:gd name="connsiteY3" fmla="*/ 0 h 184697"/>
                  <a:gd name="connsiteX4" fmla="*/ 0 w 102285"/>
                  <a:gd name="connsiteY4" fmla="*/ 13587 h 184697"/>
                  <a:gd name="connsiteX5" fmla="*/ 0 w 102285"/>
                  <a:gd name="connsiteY5" fmla="*/ 171110 h 184697"/>
                  <a:gd name="connsiteX6" fmla="*/ 13587 w 102285"/>
                  <a:gd name="connsiteY6" fmla="*/ 184698 h 184697"/>
                  <a:gd name="connsiteX7" fmla="*/ 26857 w 102285"/>
                  <a:gd name="connsiteY7" fmla="*/ 171110 h 184697"/>
                  <a:gd name="connsiteX8" fmla="*/ 26857 w 102285"/>
                  <a:gd name="connsiteY8" fmla="*/ 109904 h 184697"/>
                  <a:gd name="connsiteX9" fmla="*/ 90412 w 102285"/>
                  <a:gd name="connsiteY9" fmla="*/ 27492 h 184697"/>
                  <a:gd name="connsiteX10" fmla="*/ 102285 w 102285"/>
                  <a:gd name="connsiteY10" fmla="*/ 13841 h 184697"/>
                  <a:gd name="connsiteX11" fmla="*/ 89015 w 102285"/>
                  <a:gd name="connsiteY11" fmla="*/ 317 h 18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285" h="184697">
                    <a:moveTo>
                      <a:pt x="89015" y="317"/>
                    </a:moveTo>
                    <a:cubicBezTo>
                      <a:pt x="69524" y="317"/>
                      <a:pt x="40127" y="14476"/>
                      <a:pt x="26857" y="44507"/>
                    </a:cubicBezTo>
                    <a:lnTo>
                      <a:pt x="26857" y="13587"/>
                    </a:lnTo>
                    <a:cubicBezTo>
                      <a:pt x="26857" y="5905"/>
                      <a:pt x="20952" y="0"/>
                      <a:pt x="13206" y="0"/>
                    </a:cubicBezTo>
                    <a:cubicBezTo>
                      <a:pt x="5905" y="0"/>
                      <a:pt x="0" y="6286"/>
                      <a:pt x="0" y="13587"/>
                    </a:cubicBezTo>
                    <a:lnTo>
                      <a:pt x="0" y="171110"/>
                    </a:lnTo>
                    <a:cubicBezTo>
                      <a:pt x="0" y="178729"/>
                      <a:pt x="5905" y="184698"/>
                      <a:pt x="13587" y="184698"/>
                    </a:cubicBezTo>
                    <a:cubicBezTo>
                      <a:pt x="21270" y="184698"/>
                      <a:pt x="26857" y="178411"/>
                      <a:pt x="26857" y="171110"/>
                    </a:cubicBezTo>
                    <a:lnTo>
                      <a:pt x="26857" y="109904"/>
                    </a:lnTo>
                    <a:cubicBezTo>
                      <a:pt x="26857" y="57841"/>
                      <a:pt x="55492" y="31682"/>
                      <a:pt x="90412" y="27492"/>
                    </a:cubicBezTo>
                    <a:cubicBezTo>
                      <a:pt x="97396" y="26412"/>
                      <a:pt x="102285" y="21206"/>
                      <a:pt x="102285" y="13841"/>
                    </a:cubicBezTo>
                    <a:cubicBezTo>
                      <a:pt x="102349" y="6222"/>
                      <a:pt x="97079" y="317"/>
                      <a:pt x="89015" y="317"/>
                    </a:cubicBezTo>
                    <a:close/>
                  </a:path>
                </a:pathLst>
              </a:custGeom>
              <a:solidFill>
                <a:srgbClr val="000000"/>
              </a:solidFill>
              <a:ln w="6345" cap="flat">
                <a:noFill/>
                <a:prstDash val="solid"/>
                <a:miter/>
              </a:ln>
            </p:spPr>
            <p:txBody>
              <a:bodyPr rtlCol="0" anchor="ctr"/>
              <a:lstStyle/>
              <a:p>
                <a:endParaRPr lang="en-US" noProof="0"/>
              </a:p>
            </p:txBody>
          </p:sp>
          <p:sp>
            <p:nvSpPr>
              <p:cNvPr id="63" name="Freeform 62">
                <a:extLst>
                  <a:ext uri="{FF2B5EF4-FFF2-40B4-BE49-F238E27FC236}">
                    <a16:creationId xmlns:a16="http://schemas.microsoft.com/office/drawing/2014/main" id="{47F206F2-6C2D-0598-8600-BCAF57BB1FEF}"/>
                  </a:ext>
                </a:extLst>
              </p:cNvPr>
              <p:cNvSpPr/>
              <p:nvPr/>
            </p:nvSpPr>
            <p:spPr>
              <a:xfrm>
                <a:off x="1301262" y="6326700"/>
                <a:ext cx="166856" cy="186538"/>
              </a:xfrm>
              <a:custGeom>
                <a:avLst/>
                <a:gdLst>
                  <a:gd name="connsiteX0" fmla="*/ 84825 w 166856"/>
                  <a:gd name="connsiteY0" fmla="*/ 0 h 186538"/>
                  <a:gd name="connsiteX1" fmla="*/ 0 w 166856"/>
                  <a:gd name="connsiteY1" fmla="*/ 92888 h 186538"/>
                  <a:gd name="connsiteX2" fmla="*/ 0 w 166856"/>
                  <a:gd name="connsiteY2" fmla="*/ 93587 h 186538"/>
                  <a:gd name="connsiteX3" fmla="*/ 88254 w 166856"/>
                  <a:gd name="connsiteY3" fmla="*/ 186538 h 186538"/>
                  <a:gd name="connsiteX4" fmla="*/ 154920 w 166856"/>
                  <a:gd name="connsiteY4" fmla="*/ 159618 h 186538"/>
                  <a:gd name="connsiteX5" fmla="*/ 159047 w 166856"/>
                  <a:gd name="connsiteY5" fmla="*/ 151047 h 186538"/>
                  <a:gd name="connsiteX6" fmla="*/ 147428 w 166856"/>
                  <a:gd name="connsiteY6" fmla="*/ 139618 h 186538"/>
                  <a:gd name="connsiteX7" fmla="*/ 139872 w 166856"/>
                  <a:gd name="connsiteY7" fmla="*/ 142666 h 186538"/>
                  <a:gd name="connsiteX8" fmla="*/ 88888 w 166856"/>
                  <a:gd name="connsiteY8" fmla="*/ 163364 h 186538"/>
                  <a:gd name="connsiteX9" fmla="*/ 26667 w 166856"/>
                  <a:gd name="connsiteY9" fmla="*/ 102920 h 186538"/>
                  <a:gd name="connsiteX10" fmla="*/ 154539 w 166856"/>
                  <a:gd name="connsiteY10" fmla="*/ 102920 h 186538"/>
                  <a:gd name="connsiteX11" fmla="*/ 166856 w 166856"/>
                  <a:gd name="connsiteY11" fmla="*/ 90476 h 186538"/>
                  <a:gd name="connsiteX12" fmla="*/ 84825 w 166856"/>
                  <a:gd name="connsiteY12" fmla="*/ 0 h 186538"/>
                  <a:gd name="connsiteX13" fmla="*/ 26667 w 166856"/>
                  <a:gd name="connsiteY13" fmla="*/ 83238 h 186538"/>
                  <a:gd name="connsiteX14" fmla="*/ 84127 w 166856"/>
                  <a:gd name="connsiteY14" fmla="*/ 22476 h 186538"/>
                  <a:gd name="connsiteX15" fmla="*/ 140571 w 166856"/>
                  <a:gd name="connsiteY15" fmla="*/ 83238 h 186538"/>
                  <a:gd name="connsiteX16" fmla="*/ 26667 w 166856"/>
                  <a:gd name="connsiteY16" fmla="*/ 83238 h 18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56" h="186538">
                    <a:moveTo>
                      <a:pt x="84825" y="0"/>
                    </a:moveTo>
                    <a:cubicBezTo>
                      <a:pt x="35873" y="0"/>
                      <a:pt x="0" y="41460"/>
                      <a:pt x="0" y="92888"/>
                    </a:cubicBezTo>
                    <a:lnTo>
                      <a:pt x="0" y="93587"/>
                    </a:lnTo>
                    <a:cubicBezTo>
                      <a:pt x="0" y="148888"/>
                      <a:pt x="39619" y="186538"/>
                      <a:pt x="88254" y="186538"/>
                    </a:cubicBezTo>
                    <a:cubicBezTo>
                      <a:pt x="118349" y="186538"/>
                      <a:pt x="138158" y="175809"/>
                      <a:pt x="154920" y="159618"/>
                    </a:cubicBezTo>
                    <a:cubicBezTo>
                      <a:pt x="157713" y="157206"/>
                      <a:pt x="159047" y="154095"/>
                      <a:pt x="159047" y="151047"/>
                    </a:cubicBezTo>
                    <a:cubicBezTo>
                      <a:pt x="159047" y="144825"/>
                      <a:pt x="153840" y="139618"/>
                      <a:pt x="147428" y="139618"/>
                    </a:cubicBezTo>
                    <a:cubicBezTo>
                      <a:pt x="144317" y="139618"/>
                      <a:pt x="141904" y="141015"/>
                      <a:pt x="139872" y="142666"/>
                    </a:cubicBezTo>
                    <a:cubicBezTo>
                      <a:pt x="126856" y="154793"/>
                      <a:pt x="110793" y="163364"/>
                      <a:pt x="88888" y="163364"/>
                    </a:cubicBezTo>
                    <a:cubicBezTo>
                      <a:pt x="57397" y="163364"/>
                      <a:pt x="30413" y="141586"/>
                      <a:pt x="26667" y="102920"/>
                    </a:cubicBezTo>
                    <a:lnTo>
                      <a:pt x="154539" y="102920"/>
                    </a:lnTo>
                    <a:cubicBezTo>
                      <a:pt x="161015" y="102920"/>
                      <a:pt x="166856" y="97714"/>
                      <a:pt x="166856" y="90476"/>
                    </a:cubicBezTo>
                    <a:cubicBezTo>
                      <a:pt x="166856" y="43111"/>
                      <a:pt x="137079" y="0"/>
                      <a:pt x="84825" y="0"/>
                    </a:cubicBezTo>
                    <a:close/>
                    <a:moveTo>
                      <a:pt x="26667" y="83238"/>
                    </a:moveTo>
                    <a:cubicBezTo>
                      <a:pt x="30032" y="48317"/>
                      <a:pt x="53333" y="22476"/>
                      <a:pt x="84127" y="22476"/>
                    </a:cubicBezTo>
                    <a:cubicBezTo>
                      <a:pt x="119301" y="22476"/>
                      <a:pt x="137841" y="50793"/>
                      <a:pt x="140571" y="83238"/>
                    </a:cubicBezTo>
                    <a:lnTo>
                      <a:pt x="26667" y="83238"/>
                    </a:lnTo>
                    <a:close/>
                  </a:path>
                </a:pathLst>
              </a:custGeom>
              <a:solidFill>
                <a:srgbClr val="000000"/>
              </a:solidFill>
              <a:ln w="6345" cap="flat">
                <a:noFill/>
                <a:prstDash val="solid"/>
                <a:miter/>
              </a:ln>
            </p:spPr>
            <p:txBody>
              <a:bodyPr rtlCol="0" anchor="ctr"/>
              <a:lstStyle/>
              <a:p>
                <a:endParaRPr lang="en-US" noProof="0"/>
              </a:p>
            </p:txBody>
          </p:sp>
          <p:sp>
            <p:nvSpPr>
              <p:cNvPr id="64" name="Freeform 63">
                <a:extLst>
                  <a:ext uri="{FF2B5EF4-FFF2-40B4-BE49-F238E27FC236}">
                    <a16:creationId xmlns:a16="http://schemas.microsoft.com/office/drawing/2014/main" id="{A9925AE1-2698-ECBF-CB8C-C2FA61B19484}"/>
                  </a:ext>
                </a:extLst>
              </p:cNvPr>
              <p:cNvSpPr/>
              <p:nvPr/>
            </p:nvSpPr>
            <p:spPr>
              <a:xfrm>
                <a:off x="1010406" y="6327144"/>
                <a:ext cx="157967" cy="186157"/>
              </a:xfrm>
              <a:custGeom>
                <a:avLst/>
                <a:gdLst>
                  <a:gd name="connsiteX0" fmla="*/ 81460 w 157967"/>
                  <a:gd name="connsiteY0" fmla="*/ 0 h 186157"/>
                  <a:gd name="connsiteX1" fmla="*/ 27428 w 157967"/>
                  <a:gd name="connsiteY1" fmla="*/ 10222 h 186157"/>
                  <a:gd name="connsiteX2" fmla="*/ 20063 w 157967"/>
                  <a:gd name="connsiteY2" fmla="*/ 21397 h 186157"/>
                  <a:gd name="connsiteX3" fmla="*/ 31936 w 157967"/>
                  <a:gd name="connsiteY3" fmla="*/ 32889 h 186157"/>
                  <a:gd name="connsiteX4" fmla="*/ 36762 w 157967"/>
                  <a:gd name="connsiteY4" fmla="*/ 31809 h 186157"/>
                  <a:gd name="connsiteX5" fmla="*/ 78666 w 157967"/>
                  <a:gd name="connsiteY5" fmla="*/ 23619 h 186157"/>
                  <a:gd name="connsiteX6" fmla="*/ 132253 w 157967"/>
                  <a:gd name="connsiteY6" fmla="*/ 72698 h 186157"/>
                  <a:gd name="connsiteX7" fmla="*/ 132253 w 157967"/>
                  <a:gd name="connsiteY7" fmla="*/ 78984 h 186157"/>
                  <a:gd name="connsiteX8" fmla="*/ 76889 w 157967"/>
                  <a:gd name="connsiteY8" fmla="*/ 71301 h 186157"/>
                  <a:gd name="connsiteX9" fmla="*/ 0 w 157967"/>
                  <a:gd name="connsiteY9" fmla="*/ 129460 h 186157"/>
                  <a:gd name="connsiteX10" fmla="*/ 0 w 157967"/>
                  <a:gd name="connsiteY10" fmla="*/ 130158 h 186157"/>
                  <a:gd name="connsiteX11" fmla="*/ 67174 w 157967"/>
                  <a:gd name="connsiteY11" fmla="*/ 186157 h 186157"/>
                  <a:gd name="connsiteX12" fmla="*/ 132253 w 157967"/>
                  <a:gd name="connsiteY12" fmla="*/ 155174 h 186157"/>
                  <a:gd name="connsiteX13" fmla="*/ 132253 w 157967"/>
                  <a:gd name="connsiteY13" fmla="*/ 172380 h 186157"/>
                  <a:gd name="connsiteX14" fmla="*/ 145079 w 157967"/>
                  <a:gd name="connsiteY14" fmla="*/ 184951 h 186157"/>
                  <a:gd name="connsiteX15" fmla="*/ 157967 w 157967"/>
                  <a:gd name="connsiteY15" fmla="*/ 171745 h 186157"/>
                  <a:gd name="connsiteX16" fmla="*/ 157967 w 157967"/>
                  <a:gd name="connsiteY16" fmla="*/ 72444 h 186157"/>
                  <a:gd name="connsiteX17" fmla="*/ 139491 w 157967"/>
                  <a:gd name="connsiteY17" fmla="*/ 19936 h 186157"/>
                  <a:gd name="connsiteX18" fmla="*/ 81460 w 157967"/>
                  <a:gd name="connsiteY18" fmla="*/ 0 h 186157"/>
                  <a:gd name="connsiteX19" fmla="*/ 132634 w 157967"/>
                  <a:gd name="connsiteY19" fmla="*/ 116253 h 186157"/>
                  <a:gd name="connsiteX20" fmla="*/ 72444 w 157967"/>
                  <a:gd name="connsiteY20" fmla="*/ 164951 h 186157"/>
                  <a:gd name="connsiteX21" fmla="*/ 27174 w 157967"/>
                  <a:gd name="connsiteY21" fmla="*/ 129142 h 186157"/>
                  <a:gd name="connsiteX22" fmla="*/ 27174 w 157967"/>
                  <a:gd name="connsiteY22" fmla="*/ 128444 h 186157"/>
                  <a:gd name="connsiteX23" fmla="*/ 79682 w 157967"/>
                  <a:gd name="connsiteY23" fmla="*/ 91174 h 186157"/>
                  <a:gd name="connsiteX24" fmla="*/ 132571 w 157967"/>
                  <a:gd name="connsiteY24" fmla="*/ 98857 h 186157"/>
                  <a:gd name="connsiteX25" fmla="*/ 132571 w 157967"/>
                  <a:gd name="connsiteY25" fmla="*/ 116253 h 18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7967" h="186157">
                    <a:moveTo>
                      <a:pt x="81460" y="0"/>
                    </a:moveTo>
                    <a:cubicBezTo>
                      <a:pt x="58476" y="0"/>
                      <a:pt x="45143" y="2539"/>
                      <a:pt x="27428" y="10222"/>
                    </a:cubicBezTo>
                    <a:cubicBezTo>
                      <a:pt x="22540" y="12381"/>
                      <a:pt x="20063" y="15809"/>
                      <a:pt x="20063" y="21397"/>
                    </a:cubicBezTo>
                    <a:cubicBezTo>
                      <a:pt x="20063" y="27619"/>
                      <a:pt x="25651" y="32889"/>
                      <a:pt x="31936" y="32889"/>
                    </a:cubicBezTo>
                    <a:cubicBezTo>
                      <a:pt x="33270" y="32889"/>
                      <a:pt x="35047" y="32508"/>
                      <a:pt x="36762" y="31809"/>
                    </a:cubicBezTo>
                    <a:cubicBezTo>
                      <a:pt x="49968" y="25904"/>
                      <a:pt x="60508" y="23619"/>
                      <a:pt x="78666" y="23619"/>
                    </a:cubicBezTo>
                    <a:cubicBezTo>
                      <a:pt x="112380" y="23619"/>
                      <a:pt x="132253" y="40317"/>
                      <a:pt x="132253" y="72698"/>
                    </a:cubicBezTo>
                    <a:lnTo>
                      <a:pt x="132253" y="78984"/>
                    </a:lnTo>
                    <a:cubicBezTo>
                      <a:pt x="116190" y="74476"/>
                      <a:pt x="99872" y="71301"/>
                      <a:pt x="76889" y="71301"/>
                    </a:cubicBezTo>
                    <a:cubicBezTo>
                      <a:pt x="31301" y="71301"/>
                      <a:pt x="0" y="91491"/>
                      <a:pt x="0" y="129460"/>
                    </a:cubicBezTo>
                    <a:lnTo>
                      <a:pt x="0" y="130158"/>
                    </a:lnTo>
                    <a:cubicBezTo>
                      <a:pt x="0" y="167047"/>
                      <a:pt x="33778" y="186157"/>
                      <a:pt x="67174" y="186157"/>
                    </a:cubicBezTo>
                    <a:cubicBezTo>
                      <a:pt x="98793" y="186157"/>
                      <a:pt x="119682" y="171554"/>
                      <a:pt x="132253" y="155174"/>
                    </a:cubicBezTo>
                    <a:lnTo>
                      <a:pt x="132253" y="172380"/>
                    </a:lnTo>
                    <a:cubicBezTo>
                      <a:pt x="132253" y="179364"/>
                      <a:pt x="137460" y="184951"/>
                      <a:pt x="145079" y="184951"/>
                    </a:cubicBezTo>
                    <a:cubicBezTo>
                      <a:pt x="152444" y="184951"/>
                      <a:pt x="157967" y="179364"/>
                      <a:pt x="157967" y="171745"/>
                    </a:cubicBezTo>
                    <a:lnTo>
                      <a:pt x="157967" y="72444"/>
                    </a:lnTo>
                    <a:cubicBezTo>
                      <a:pt x="157967" y="49460"/>
                      <a:pt x="151682" y="32063"/>
                      <a:pt x="139491" y="19936"/>
                    </a:cubicBezTo>
                    <a:cubicBezTo>
                      <a:pt x="126349" y="6603"/>
                      <a:pt x="106857" y="0"/>
                      <a:pt x="81460" y="0"/>
                    </a:cubicBezTo>
                    <a:close/>
                    <a:moveTo>
                      <a:pt x="132634" y="116253"/>
                    </a:moveTo>
                    <a:cubicBezTo>
                      <a:pt x="132634" y="144761"/>
                      <a:pt x="105460" y="164951"/>
                      <a:pt x="72444" y="164951"/>
                    </a:cubicBezTo>
                    <a:cubicBezTo>
                      <a:pt x="48063" y="164951"/>
                      <a:pt x="27174" y="151745"/>
                      <a:pt x="27174" y="129142"/>
                    </a:cubicBezTo>
                    <a:lnTo>
                      <a:pt x="27174" y="128444"/>
                    </a:lnTo>
                    <a:cubicBezTo>
                      <a:pt x="27174" y="105841"/>
                      <a:pt x="46032" y="91174"/>
                      <a:pt x="79682" y="91174"/>
                    </a:cubicBezTo>
                    <a:cubicBezTo>
                      <a:pt x="101587" y="91174"/>
                      <a:pt x="119365" y="95047"/>
                      <a:pt x="132571" y="98857"/>
                    </a:cubicBezTo>
                    <a:lnTo>
                      <a:pt x="132571" y="116253"/>
                    </a:lnTo>
                    <a:close/>
                  </a:path>
                </a:pathLst>
              </a:custGeom>
              <a:solidFill>
                <a:srgbClr val="000000"/>
              </a:solidFill>
              <a:ln w="6345" cap="flat">
                <a:noFill/>
                <a:prstDash val="solid"/>
                <a:miter/>
              </a:ln>
            </p:spPr>
            <p:txBody>
              <a:bodyPr rtlCol="0" anchor="ctr"/>
              <a:lstStyle/>
              <a:p>
                <a:endParaRPr lang="en-US" noProof="0"/>
              </a:p>
            </p:txBody>
          </p:sp>
          <p:sp>
            <p:nvSpPr>
              <p:cNvPr id="65" name="Freeform 64">
                <a:extLst>
                  <a:ext uri="{FF2B5EF4-FFF2-40B4-BE49-F238E27FC236}">
                    <a16:creationId xmlns:a16="http://schemas.microsoft.com/office/drawing/2014/main" id="{218BC9EB-B196-3184-73E5-DDF213272F29}"/>
                  </a:ext>
                </a:extLst>
              </p:cNvPr>
              <p:cNvSpPr/>
              <p:nvPr/>
            </p:nvSpPr>
            <p:spPr>
              <a:xfrm>
                <a:off x="265625" y="6323271"/>
                <a:ext cx="468782" cy="190348"/>
              </a:xfrm>
              <a:custGeom>
                <a:avLst/>
                <a:gdLst>
                  <a:gd name="connsiteX0" fmla="*/ 404466 w 468782"/>
                  <a:gd name="connsiteY0" fmla="*/ 0 h 190348"/>
                  <a:gd name="connsiteX1" fmla="*/ 347386 w 468782"/>
                  <a:gd name="connsiteY1" fmla="*/ 24317 h 190348"/>
                  <a:gd name="connsiteX2" fmla="*/ 292339 w 468782"/>
                  <a:gd name="connsiteY2" fmla="*/ 63 h 190348"/>
                  <a:gd name="connsiteX3" fmla="*/ 238435 w 468782"/>
                  <a:gd name="connsiteY3" fmla="*/ 24317 h 190348"/>
                  <a:gd name="connsiteX4" fmla="*/ 190371 w 468782"/>
                  <a:gd name="connsiteY4" fmla="*/ 63 h 190348"/>
                  <a:gd name="connsiteX5" fmla="*/ 132340 w 468782"/>
                  <a:gd name="connsiteY5" fmla="*/ 39492 h 190348"/>
                  <a:gd name="connsiteX6" fmla="*/ 95896 w 468782"/>
                  <a:gd name="connsiteY6" fmla="*/ 125459 h 190348"/>
                  <a:gd name="connsiteX7" fmla="*/ 49102 w 468782"/>
                  <a:gd name="connsiteY7" fmla="*/ 15174 h 190348"/>
                  <a:gd name="connsiteX8" fmla="*/ 15071 w 468782"/>
                  <a:gd name="connsiteY8" fmla="*/ 2476 h 190348"/>
                  <a:gd name="connsiteX9" fmla="*/ 2563 w 468782"/>
                  <a:gd name="connsiteY9" fmla="*/ 36571 h 190348"/>
                  <a:gd name="connsiteX10" fmla="*/ 59705 w 468782"/>
                  <a:gd name="connsiteY10" fmla="*/ 160698 h 190348"/>
                  <a:gd name="connsiteX11" fmla="*/ 95896 w 468782"/>
                  <a:gd name="connsiteY11" fmla="*/ 190348 h 190348"/>
                  <a:gd name="connsiteX12" fmla="*/ 132086 w 468782"/>
                  <a:gd name="connsiteY12" fmla="*/ 160698 h 190348"/>
                  <a:gd name="connsiteX13" fmla="*/ 182371 w 468782"/>
                  <a:gd name="connsiteY13" fmla="*/ 51111 h 190348"/>
                  <a:gd name="connsiteX14" fmla="*/ 189546 w 468782"/>
                  <a:gd name="connsiteY14" fmla="*/ 46476 h 190348"/>
                  <a:gd name="connsiteX15" fmla="*/ 197419 w 468782"/>
                  <a:gd name="connsiteY15" fmla="*/ 54476 h 190348"/>
                  <a:gd name="connsiteX16" fmla="*/ 197419 w 468782"/>
                  <a:gd name="connsiteY16" fmla="*/ 160570 h 190348"/>
                  <a:gd name="connsiteX17" fmla="*/ 223959 w 468782"/>
                  <a:gd name="connsiteY17" fmla="*/ 190285 h 190348"/>
                  <a:gd name="connsiteX18" fmla="*/ 250815 w 468782"/>
                  <a:gd name="connsiteY18" fmla="*/ 160570 h 190348"/>
                  <a:gd name="connsiteX19" fmla="*/ 250815 w 468782"/>
                  <a:gd name="connsiteY19" fmla="*/ 73777 h 190348"/>
                  <a:gd name="connsiteX20" fmla="*/ 279133 w 468782"/>
                  <a:gd name="connsiteY20" fmla="*/ 46158 h 190348"/>
                  <a:gd name="connsiteX21" fmla="*/ 306371 w 468782"/>
                  <a:gd name="connsiteY21" fmla="*/ 73777 h 190348"/>
                  <a:gd name="connsiteX22" fmla="*/ 306371 w 468782"/>
                  <a:gd name="connsiteY22" fmla="*/ 160570 h 190348"/>
                  <a:gd name="connsiteX23" fmla="*/ 332910 w 468782"/>
                  <a:gd name="connsiteY23" fmla="*/ 190285 h 190348"/>
                  <a:gd name="connsiteX24" fmla="*/ 359831 w 468782"/>
                  <a:gd name="connsiteY24" fmla="*/ 160570 h 190348"/>
                  <a:gd name="connsiteX25" fmla="*/ 359831 w 468782"/>
                  <a:gd name="connsiteY25" fmla="*/ 73777 h 190348"/>
                  <a:gd name="connsiteX26" fmla="*/ 388148 w 468782"/>
                  <a:gd name="connsiteY26" fmla="*/ 46158 h 190348"/>
                  <a:gd name="connsiteX27" fmla="*/ 415386 w 468782"/>
                  <a:gd name="connsiteY27" fmla="*/ 73777 h 190348"/>
                  <a:gd name="connsiteX28" fmla="*/ 415386 w 468782"/>
                  <a:gd name="connsiteY28" fmla="*/ 160570 h 190348"/>
                  <a:gd name="connsiteX29" fmla="*/ 441926 w 468782"/>
                  <a:gd name="connsiteY29" fmla="*/ 190285 h 190348"/>
                  <a:gd name="connsiteX30" fmla="*/ 468783 w 468782"/>
                  <a:gd name="connsiteY30" fmla="*/ 160570 h 190348"/>
                  <a:gd name="connsiteX31" fmla="*/ 468783 w 468782"/>
                  <a:gd name="connsiteY31" fmla="*/ 61777 h 190348"/>
                  <a:gd name="connsiteX32" fmla="*/ 404466 w 468782"/>
                  <a:gd name="connsiteY32" fmla="*/ 0 h 19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68782" h="190348">
                    <a:moveTo>
                      <a:pt x="404466" y="0"/>
                    </a:moveTo>
                    <a:cubicBezTo>
                      <a:pt x="369418" y="0"/>
                      <a:pt x="347386" y="24317"/>
                      <a:pt x="347386" y="24317"/>
                    </a:cubicBezTo>
                    <a:cubicBezTo>
                      <a:pt x="335704" y="9142"/>
                      <a:pt x="319577" y="63"/>
                      <a:pt x="292339" y="63"/>
                    </a:cubicBezTo>
                    <a:cubicBezTo>
                      <a:pt x="263577" y="63"/>
                      <a:pt x="238435" y="24317"/>
                      <a:pt x="238435" y="24317"/>
                    </a:cubicBezTo>
                    <a:cubicBezTo>
                      <a:pt x="226752" y="9142"/>
                      <a:pt x="206879" y="63"/>
                      <a:pt x="190371" y="63"/>
                    </a:cubicBezTo>
                    <a:cubicBezTo>
                      <a:pt x="164911" y="63"/>
                      <a:pt x="144657" y="11238"/>
                      <a:pt x="132340" y="39492"/>
                    </a:cubicBezTo>
                    <a:lnTo>
                      <a:pt x="95896" y="125459"/>
                    </a:lnTo>
                    <a:lnTo>
                      <a:pt x="49102" y="15174"/>
                    </a:lnTo>
                    <a:cubicBezTo>
                      <a:pt x="43197" y="2286"/>
                      <a:pt x="28658" y="-3619"/>
                      <a:pt x="15071" y="2476"/>
                    </a:cubicBezTo>
                    <a:cubicBezTo>
                      <a:pt x="1483" y="8508"/>
                      <a:pt x="-3532" y="23619"/>
                      <a:pt x="2563" y="36571"/>
                    </a:cubicBezTo>
                    <a:lnTo>
                      <a:pt x="59705" y="160698"/>
                    </a:lnTo>
                    <a:cubicBezTo>
                      <a:pt x="68658" y="180126"/>
                      <a:pt x="78118" y="190348"/>
                      <a:pt x="95896" y="190348"/>
                    </a:cubicBezTo>
                    <a:cubicBezTo>
                      <a:pt x="114880" y="190348"/>
                      <a:pt x="123134" y="179237"/>
                      <a:pt x="132086" y="160698"/>
                    </a:cubicBezTo>
                    <a:cubicBezTo>
                      <a:pt x="132086" y="160698"/>
                      <a:pt x="181927" y="52190"/>
                      <a:pt x="182371" y="51111"/>
                    </a:cubicBezTo>
                    <a:cubicBezTo>
                      <a:pt x="182879" y="49904"/>
                      <a:pt x="184467" y="46412"/>
                      <a:pt x="189546" y="46476"/>
                    </a:cubicBezTo>
                    <a:cubicBezTo>
                      <a:pt x="193863" y="46539"/>
                      <a:pt x="197419" y="49904"/>
                      <a:pt x="197419" y="54476"/>
                    </a:cubicBezTo>
                    <a:lnTo>
                      <a:pt x="197419" y="160570"/>
                    </a:lnTo>
                    <a:cubicBezTo>
                      <a:pt x="197419" y="176888"/>
                      <a:pt x="206498" y="190285"/>
                      <a:pt x="223959" y="190285"/>
                    </a:cubicBezTo>
                    <a:cubicBezTo>
                      <a:pt x="241355" y="190285"/>
                      <a:pt x="250815" y="176888"/>
                      <a:pt x="250815" y="160570"/>
                    </a:cubicBezTo>
                    <a:lnTo>
                      <a:pt x="250815" y="73777"/>
                    </a:lnTo>
                    <a:cubicBezTo>
                      <a:pt x="250815" y="57015"/>
                      <a:pt x="262815" y="46158"/>
                      <a:pt x="279133" y="46158"/>
                    </a:cubicBezTo>
                    <a:cubicBezTo>
                      <a:pt x="295450" y="46158"/>
                      <a:pt x="306371" y="57396"/>
                      <a:pt x="306371" y="73777"/>
                    </a:cubicBezTo>
                    <a:lnTo>
                      <a:pt x="306371" y="160570"/>
                    </a:lnTo>
                    <a:cubicBezTo>
                      <a:pt x="306371" y="176888"/>
                      <a:pt x="315450" y="190285"/>
                      <a:pt x="332910" y="190285"/>
                    </a:cubicBezTo>
                    <a:cubicBezTo>
                      <a:pt x="350371" y="190285"/>
                      <a:pt x="359831" y="176888"/>
                      <a:pt x="359831" y="160570"/>
                    </a:cubicBezTo>
                    <a:lnTo>
                      <a:pt x="359831" y="73777"/>
                    </a:lnTo>
                    <a:cubicBezTo>
                      <a:pt x="359831" y="57015"/>
                      <a:pt x="371767" y="46158"/>
                      <a:pt x="388148" y="46158"/>
                    </a:cubicBezTo>
                    <a:cubicBezTo>
                      <a:pt x="404466" y="46158"/>
                      <a:pt x="415386" y="57396"/>
                      <a:pt x="415386" y="73777"/>
                    </a:cubicBezTo>
                    <a:lnTo>
                      <a:pt x="415386" y="160570"/>
                    </a:lnTo>
                    <a:cubicBezTo>
                      <a:pt x="415386" y="176888"/>
                      <a:pt x="424465" y="190285"/>
                      <a:pt x="441926" y="190285"/>
                    </a:cubicBezTo>
                    <a:cubicBezTo>
                      <a:pt x="459322" y="190285"/>
                      <a:pt x="468783" y="176888"/>
                      <a:pt x="468783" y="160570"/>
                    </a:cubicBezTo>
                    <a:lnTo>
                      <a:pt x="468783" y="61777"/>
                    </a:lnTo>
                    <a:cubicBezTo>
                      <a:pt x="468783" y="25460"/>
                      <a:pt x="439576" y="0"/>
                      <a:pt x="404466" y="0"/>
                    </a:cubicBezTo>
                    <a:close/>
                  </a:path>
                </a:pathLst>
              </a:custGeom>
              <a:solidFill>
                <a:srgbClr val="000000"/>
              </a:solidFill>
              <a:ln w="6345" cap="flat">
                <a:noFill/>
                <a:prstDash val="solid"/>
                <a:miter/>
              </a:ln>
            </p:spPr>
            <p:txBody>
              <a:bodyPr rtlCol="0" anchor="ctr"/>
              <a:lstStyle/>
              <a:p>
                <a:endParaRPr lang="en-US" noProof="0"/>
              </a:p>
            </p:txBody>
          </p:sp>
          <p:sp>
            <p:nvSpPr>
              <p:cNvPr id="66" name="Freeform 65">
                <a:extLst>
                  <a:ext uri="{FF2B5EF4-FFF2-40B4-BE49-F238E27FC236}">
                    <a16:creationId xmlns:a16="http://schemas.microsoft.com/office/drawing/2014/main" id="{B3E0CCF2-026F-7198-71FE-EEC15EFDC578}"/>
                  </a:ext>
                </a:extLst>
              </p:cNvPr>
              <p:cNvSpPr/>
              <p:nvPr/>
            </p:nvSpPr>
            <p:spPr>
              <a:xfrm>
                <a:off x="1470340" y="6326700"/>
                <a:ext cx="44507" cy="44761"/>
              </a:xfrm>
              <a:custGeom>
                <a:avLst/>
                <a:gdLst>
                  <a:gd name="connsiteX0" fmla="*/ 22222 w 44507"/>
                  <a:gd name="connsiteY0" fmla="*/ 0 h 44761"/>
                  <a:gd name="connsiteX1" fmla="*/ 0 w 44507"/>
                  <a:gd name="connsiteY1" fmla="*/ 22349 h 44761"/>
                  <a:gd name="connsiteX2" fmla="*/ 0 w 44507"/>
                  <a:gd name="connsiteY2" fmla="*/ 22476 h 44761"/>
                  <a:gd name="connsiteX3" fmla="*/ 22222 w 44507"/>
                  <a:gd name="connsiteY3" fmla="*/ 44762 h 44761"/>
                  <a:gd name="connsiteX4" fmla="*/ 44508 w 44507"/>
                  <a:gd name="connsiteY4" fmla="*/ 22349 h 44761"/>
                  <a:gd name="connsiteX5" fmla="*/ 44508 w 44507"/>
                  <a:gd name="connsiteY5" fmla="*/ 22222 h 44761"/>
                  <a:gd name="connsiteX6" fmla="*/ 22222 w 44507"/>
                  <a:gd name="connsiteY6" fmla="*/ 0 h 44761"/>
                  <a:gd name="connsiteX7" fmla="*/ 40190 w 44507"/>
                  <a:gd name="connsiteY7" fmla="*/ 22349 h 44761"/>
                  <a:gd name="connsiteX8" fmla="*/ 22222 w 44507"/>
                  <a:gd name="connsiteY8" fmla="*/ 40634 h 44761"/>
                  <a:gd name="connsiteX9" fmla="*/ 4190 w 44507"/>
                  <a:gd name="connsiteY9" fmla="*/ 22476 h 44761"/>
                  <a:gd name="connsiteX10" fmla="*/ 4190 w 44507"/>
                  <a:gd name="connsiteY10" fmla="*/ 22349 h 44761"/>
                  <a:gd name="connsiteX11" fmla="*/ 22222 w 44507"/>
                  <a:gd name="connsiteY11" fmla="*/ 4127 h 44761"/>
                  <a:gd name="connsiteX12" fmla="*/ 40190 w 44507"/>
                  <a:gd name="connsiteY12" fmla="*/ 22349 h 44761"/>
                  <a:gd name="connsiteX13" fmla="*/ 40190 w 44507"/>
                  <a:gd name="connsiteY13" fmla="*/ 22349 h 4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507" h="44761">
                    <a:moveTo>
                      <a:pt x="22222" y="0"/>
                    </a:moveTo>
                    <a:cubicBezTo>
                      <a:pt x="9841" y="0"/>
                      <a:pt x="0" y="10222"/>
                      <a:pt x="0" y="22349"/>
                    </a:cubicBezTo>
                    <a:lnTo>
                      <a:pt x="0" y="22476"/>
                    </a:lnTo>
                    <a:cubicBezTo>
                      <a:pt x="0" y="34667"/>
                      <a:pt x="9651" y="44762"/>
                      <a:pt x="22222" y="44762"/>
                    </a:cubicBezTo>
                    <a:cubicBezTo>
                      <a:pt x="34666" y="44762"/>
                      <a:pt x="44508" y="34540"/>
                      <a:pt x="44508" y="22349"/>
                    </a:cubicBezTo>
                    <a:lnTo>
                      <a:pt x="44508" y="22222"/>
                    </a:lnTo>
                    <a:cubicBezTo>
                      <a:pt x="44508" y="10095"/>
                      <a:pt x="34793" y="0"/>
                      <a:pt x="22222" y="0"/>
                    </a:cubicBezTo>
                    <a:close/>
                    <a:moveTo>
                      <a:pt x="40190" y="22349"/>
                    </a:moveTo>
                    <a:cubicBezTo>
                      <a:pt x="40190" y="32317"/>
                      <a:pt x="32381" y="40634"/>
                      <a:pt x="22222" y="40634"/>
                    </a:cubicBezTo>
                    <a:cubicBezTo>
                      <a:pt x="11936" y="40634"/>
                      <a:pt x="4190" y="32508"/>
                      <a:pt x="4190" y="22476"/>
                    </a:cubicBezTo>
                    <a:lnTo>
                      <a:pt x="4190" y="22349"/>
                    </a:lnTo>
                    <a:cubicBezTo>
                      <a:pt x="4190" y="12445"/>
                      <a:pt x="12000" y="4127"/>
                      <a:pt x="22222" y="4127"/>
                    </a:cubicBezTo>
                    <a:cubicBezTo>
                      <a:pt x="32508" y="4064"/>
                      <a:pt x="40190" y="12254"/>
                      <a:pt x="40190" y="22349"/>
                    </a:cubicBezTo>
                    <a:lnTo>
                      <a:pt x="40190" y="22349"/>
                    </a:lnTo>
                    <a:close/>
                  </a:path>
                </a:pathLst>
              </a:custGeom>
              <a:solidFill>
                <a:srgbClr val="000000"/>
              </a:solidFill>
              <a:ln w="6345" cap="flat">
                <a:noFill/>
                <a:prstDash val="solid"/>
                <a:miter/>
              </a:ln>
            </p:spPr>
            <p:txBody>
              <a:bodyPr rtlCol="0" anchor="ctr"/>
              <a:lstStyle/>
              <a:p>
                <a:endParaRPr lang="en-US" noProof="0"/>
              </a:p>
            </p:txBody>
          </p:sp>
          <p:sp>
            <p:nvSpPr>
              <p:cNvPr id="67" name="Freeform 66">
                <a:extLst>
                  <a:ext uri="{FF2B5EF4-FFF2-40B4-BE49-F238E27FC236}">
                    <a16:creationId xmlns:a16="http://schemas.microsoft.com/office/drawing/2014/main" id="{EF4B9FAC-CA66-86DF-4447-1C97FD11917C}"/>
                  </a:ext>
                </a:extLst>
              </p:cNvPr>
              <p:cNvSpPr/>
              <p:nvPr/>
            </p:nvSpPr>
            <p:spPr>
              <a:xfrm>
                <a:off x="1484118" y="6337811"/>
                <a:ext cx="17968" cy="21714"/>
              </a:xfrm>
              <a:custGeom>
                <a:avLst/>
                <a:gdLst>
                  <a:gd name="connsiteX0" fmla="*/ 9778 w 17968"/>
                  <a:gd name="connsiteY0" fmla="*/ 0 h 21714"/>
                  <a:gd name="connsiteX1" fmla="*/ 2349 w 17968"/>
                  <a:gd name="connsiteY1" fmla="*/ 0 h 21714"/>
                  <a:gd name="connsiteX2" fmla="*/ 0 w 17968"/>
                  <a:gd name="connsiteY2" fmla="*/ 2413 h 21714"/>
                  <a:gd name="connsiteX3" fmla="*/ 0 w 17968"/>
                  <a:gd name="connsiteY3" fmla="*/ 19365 h 21714"/>
                  <a:gd name="connsiteX4" fmla="*/ 2349 w 17968"/>
                  <a:gd name="connsiteY4" fmla="*/ 21714 h 21714"/>
                  <a:gd name="connsiteX5" fmla="*/ 4698 w 17968"/>
                  <a:gd name="connsiteY5" fmla="*/ 19365 h 21714"/>
                  <a:gd name="connsiteX6" fmla="*/ 4698 w 17968"/>
                  <a:gd name="connsiteY6" fmla="*/ 14667 h 21714"/>
                  <a:gd name="connsiteX7" fmla="*/ 8444 w 17968"/>
                  <a:gd name="connsiteY7" fmla="*/ 14667 h 21714"/>
                  <a:gd name="connsiteX8" fmla="*/ 13079 w 17968"/>
                  <a:gd name="connsiteY8" fmla="*/ 20508 h 21714"/>
                  <a:gd name="connsiteX9" fmla="*/ 15428 w 17968"/>
                  <a:gd name="connsiteY9" fmla="*/ 21714 h 21714"/>
                  <a:gd name="connsiteX10" fmla="*/ 17714 w 17968"/>
                  <a:gd name="connsiteY10" fmla="*/ 19492 h 21714"/>
                  <a:gd name="connsiteX11" fmla="*/ 16952 w 17968"/>
                  <a:gd name="connsiteY11" fmla="*/ 17714 h 21714"/>
                  <a:gd name="connsiteX12" fmla="*/ 13651 w 17968"/>
                  <a:gd name="connsiteY12" fmla="*/ 13714 h 21714"/>
                  <a:gd name="connsiteX13" fmla="*/ 17968 w 17968"/>
                  <a:gd name="connsiteY13" fmla="*/ 7111 h 21714"/>
                  <a:gd name="connsiteX14" fmla="*/ 17968 w 17968"/>
                  <a:gd name="connsiteY14" fmla="*/ 7047 h 21714"/>
                  <a:gd name="connsiteX15" fmla="*/ 16063 w 17968"/>
                  <a:gd name="connsiteY15" fmla="*/ 2159 h 21714"/>
                  <a:gd name="connsiteX16" fmla="*/ 9778 w 17968"/>
                  <a:gd name="connsiteY16" fmla="*/ 0 h 21714"/>
                  <a:gd name="connsiteX17" fmla="*/ 13079 w 17968"/>
                  <a:gd name="connsiteY17" fmla="*/ 7428 h 21714"/>
                  <a:gd name="connsiteX18" fmla="*/ 9460 w 17968"/>
                  <a:gd name="connsiteY18" fmla="*/ 10476 h 21714"/>
                  <a:gd name="connsiteX19" fmla="*/ 4698 w 17968"/>
                  <a:gd name="connsiteY19" fmla="*/ 10476 h 21714"/>
                  <a:gd name="connsiteX20" fmla="*/ 4698 w 17968"/>
                  <a:gd name="connsiteY20" fmla="*/ 4317 h 21714"/>
                  <a:gd name="connsiteX21" fmla="*/ 9397 w 17968"/>
                  <a:gd name="connsiteY21" fmla="*/ 4317 h 21714"/>
                  <a:gd name="connsiteX22" fmla="*/ 13079 w 17968"/>
                  <a:gd name="connsiteY22" fmla="*/ 7365 h 21714"/>
                  <a:gd name="connsiteX23" fmla="*/ 13079 w 17968"/>
                  <a:gd name="connsiteY23" fmla="*/ 7428 h 2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968" h="21714">
                    <a:moveTo>
                      <a:pt x="9778" y="0"/>
                    </a:moveTo>
                    <a:lnTo>
                      <a:pt x="2349" y="0"/>
                    </a:lnTo>
                    <a:cubicBezTo>
                      <a:pt x="1016" y="0"/>
                      <a:pt x="0" y="1079"/>
                      <a:pt x="0" y="2413"/>
                    </a:cubicBezTo>
                    <a:lnTo>
                      <a:pt x="0" y="19365"/>
                    </a:lnTo>
                    <a:cubicBezTo>
                      <a:pt x="0" y="20698"/>
                      <a:pt x="1016" y="21714"/>
                      <a:pt x="2349" y="21714"/>
                    </a:cubicBezTo>
                    <a:cubicBezTo>
                      <a:pt x="3683" y="21714"/>
                      <a:pt x="4698" y="20635"/>
                      <a:pt x="4698" y="19365"/>
                    </a:cubicBezTo>
                    <a:lnTo>
                      <a:pt x="4698" y="14667"/>
                    </a:lnTo>
                    <a:lnTo>
                      <a:pt x="8444" y="14667"/>
                    </a:lnTo>
                    <a:lnTo>
                      <a:pt x="13079" y="20508"/>
                    </a:lnTo>
                    <a:cubicBezTo>
                      <a:pt x="13651" y="21143"/>
                      <a:pt x="14349" y="21714"/>
                      <a:pt x="15428" y="21714"/>
                    </a:cubicBezTo>
                    <a:cubicBezTo>
                      <a:pt x="16571" y="21714"/>
                      <a:pt x="17714" y="20825"/>
                      <a:pt x="17714" y="19492"/>
                    </a:cubicBezTo>
                    <a:cubicBezTo>
                      <a:pt x="17714" y="18794"/>
                      <a:pt x="17397" y="18286"/>
                      <a:pt x="16952" y="17714"/>
                    </a:cubicBezTo>
                    <a:lnTo>
                      <a:pt x="13651" y="13714"/>
                    </a:lnTo>
                    <a:cubicBezTo>
                      <a:pt x="16254" y="12635"/>
                      <a:pt x="17968" y="10539"/>
                      <a:pt x="17968" y="7111"/>
                    </a:cubicBezTo>
                    <a:lnTo>
                      <a:pt x="17968" y="7047"/>
                    </a:lnTo>
                    <a:cubicBezTo>
                      <a:pt x="17968" y="5079"/>
                      <a:pt x="17333" y="3365"/>
                      <a:pt x="16063" y="2159"/>
                    </a:cubicBezTo>
                    <a:cubicBezTo>
                      <a:pt x="14667" y="825"/>
                      <a:pt x="12571" y="0"/>
                      <a:pt x="9778" y="0"/>
                    </a:cubicBezTo>
                    <a:close/>
                    <a:moveTo>
                      <a:pt x="13079" y="7428"/>
                    </a:moveTo>
                    <a:cubicBezTo>
                      <a:pt x="13079" y="9270"/>
                      <a:pt x="11809" y="10476"/>
                      <a:pt x="9460" y="10476"/>
                    </a:cubicBezTo>
                    <a:lnTo>
                      <a:pt x="4698" y="10476"/>
                    </a:lnTo>
                    <a:lnTo>
                      <a:pt x="4698" y="4317"/>
                    </a:lnTo>
                    <a:lnTo>
                      <a:pt x="9397" y="4317"/>
                    </a:lnTo>
                    <a:cubicBezTo>
                      <a:pt x="11682" y="4317"/>
                      <a:pt x="13079" y="5397"/>
                      <a:pt x="13079" y="7365"/>
                    </a:cubicBezTo>
                    <a:lnTo>
                      <a:pt x="13079" y="7428"/>
                    </a:lnTo>
                    <a:close/>
                  </a:path>
                </a:pathLst>
              </a:custGeom>
              <a:solidFill>
                <a:srgbClr val="000000"/>
              </a:solidFill>
              <a:ln w="6345" cap="flat">
                <a:noFill/>
                <a:prstDash val="solid"/>
                <a:miter/>
              </a:ln>
            </p:spPr>
            <p:txBody>
              <a:bodyPr rtlCol="0" anchor="ctr"/>
              <a:lstStyle/>
              <a:p>
                <a:endParaRPr lang="en-US" noProof="0"/>
              </a:p>
            </p:txBody>
          </p:sp>
        </p:grpSp>
      </p:grpSp>
      <p:pic>
        <p:nvPicPr>
          <p:cNvPr id="74" name="Picture 73" descr="A green and blue arrow&#10;&#10;Description automatically generated">
            <a:extLst>
              <a:ext uri="{FF2B5EF4-FFF2-40B4-BE49-F238E27FC236}">
                <a16:creationId xmlns:a16="http://schemas.microsoft.com/office/drawing/2014/main" id="{C967C0A9-A69C-82AD-D33C-3AF05EB07560}"/>
              </a:ext>
            </a:extLst>
          </p:cNvPr>
          <p:cNvPicPr>
            <a:picLocks noChangeAspect="1"/>
          </p:cNvPicPr>
          <p:nvPr userDrawn="1"/>
        </p:nvPicPr>
        <p:blipFill rotWithShape="1">
          <a:blip r:embed="rId62" cstate="screen">
            <a:extLst>
              <a:ext uri="{28A0092B-C50C-407E-A947-70E740481C1C}">
                <a14:useLocalDpi xmlns:a14="http://schemas.microsoft.com/office/drawing/2010/main"/>
              </a:ext>
            </a:extLst>
          </a:blip>
          <a:srcRect/>
          <a:stretch/>
        </p:blipFill>
        <p:spPr>
          <a:xfrm>
            <a:off x="0" y="-494"/>
            <a:ext cx="12187946" cy="182146"/>
          </a:xfrm>
          <a:prstGeom prst="rect">
            <a:avLst/>
          </a:prstGeom>
        </p:spPr>
      </p:pic>
    </p:spTree>
    <p:extLst>
      <p:ext uri="{BB962C8B-B14F-4D97-AF65-F5344CB8AC3E}">
        <p14:creationId xmlns:p14="http://schemas.microsoft.com/office/powerpoint/2010/main" val="928140892"/>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3941" r:id="rId4"/>
    <p:sldLayoutId id="2147484082" r:id="rId5"/>
    <p:sldLayoutId id="2147484083" r:id="rId6"/>
    <p:sldLayoutId id="2147484084" r:id="rId7"/>
    <p:sldLayoutId id="2147484086" r:id="rId8"/>
    <p:sldLayoutId id="2147484002" r:id="rId9"/>
    <p:sldLayoutId id="2147484003" r:id="rId10"/>
    <p:sldLayoutId id="2147484087" r:id="rId11"/>
    <p:sldLayoutId id="2147484088" r:id="rId12"/>
    <p:sldLayoutId id="2147484089" r:id="rId13"/>
    <p:sldLayoutId id="2147484090" r:id="rId14"/>
    <p:sldLayoutId id="2147484091" r:id="rId15"/>
    <p:sldLayoutId id="2147484092" r:id="rId16"/>
    <p:sldLayoutId id="2147483949" r:id="rId17"/>
    <p:sldLayoutId id="2147484004" r:id="rId18"/>
    <p:sldLayoutId id="2147484005" r:id="rId19"/>
    <p:sldLayoutId id="2147484006" r:id="rId20"/>
    <p:sldLayoutId id="2147484093" r:id="rId21"/>
    <p:sldLayoutId id="2147484094" r:id="rId22"/>
    <p:sldLayoutId id="2147484095" r:id="rId23"/>
    <p:sldLayoutId id="2147484096" r:id="rId24"/>
    <p:sldLayoutId id="2147484097" r:id="rId25"/>
    <p:sldLayoutId id="2147484098" r:id="rId26"/>
    <p:sldLayoutId id="2147484099" r:id="rId27"/>
    <p:sldLayoutId id="2147484100" r:id="rId28"/>
    <p:sldLayoutId id="2147483956" r:id="rId29"/>
    <p:sldLayoutId id="2147483957" r:id="rId30"/>
    <p:sldLayoutId id="2147483958" r:id="rId31"/>
    <p:sldLayoutId id="2147483959" r:id="rId32"/>
    <p:sldLayoutId id="2147484085" r:id="rId33"/>
    <p:sldLayoutId id="2147483960" r:id="rId34"/>
    <p:sldLayoutId id="2147483963" r:id="rId35"/>
    <p:sldLayoutId id="2147483961" r:id="rId36"/>
    <p:sldLayoutId id="2147483962" r:id="rId37"/>
    <p:sldLayoutId id="2147483964" r:id="rId38"/>
    <p:sldLayoutId id="2147483965" r:id="rId39"/>
    <p:sldLayoutId id="2147483966" r:id="rId40"/>
    <p:sldLayoutId id="2147484010" r:id="rId41"/>
    <p:sldLayoutId id="2147484011" r:id="rId42"/>
    <p:sldLayoutId id="2147484012" r:id="rId43"/>
    <p:sldLayoutId id="2147484013" r:id="rId44"/>
    <p:sldLayoutId id="2147484014" r:id="rId45"/>
    <p:sldLayoutId id="2147484016" r:id="rId46"/>
    <p:sldLayoutId id="2147483971" r:id="rId47"/>
    <p:sldLayoutId id="2147483972" r:id="rId48"/>
    <p:sldLayoutId id="2147483973" r:id="rId49"/>
    <p:sldLayoutId id="2147484018" r:id="rId50"/>
    <p:sldLayoutId id="2147484019" r:id="rId51"/>
    <p:sldLayoutId id="2147484020" r:id="rId52"/>
    <p:sldLayoutId id="2147483977" r:id="rId53"/>
    <p:sldLayoutId id="2147483978" r:id="rId54"/>
    <p:sldLayoutId id="2147483979" r:id="rId55"/>
    <p:sldLayoutId id="2147483980" r:id="rId56"/>
    <p:sldLayoutId id="2147483981" r:id="rId57"/>
    <p:sldLayoutId id="2147483982" r:id="rId58"/>
    <p:sldLayoutId id="2147483983" r:id="rId59"/>
    <p:sldLayoutId id="2147483984"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200"/>
        </a:spcBef>
        <a:buClr>
          <a:schemeClr val="tx1">
            <a:lumMod val="60000"/>
            <a:lumOff val="40000"/>
          </a:schemeClr>
        </a:buClr>
        <a:buSzPct val="90000"/>
        <a:buFont typeface="Arial" panose="020B0604020202020204" pitchFamily="34" charset="0"/>
        <a:buChar char="​"/>
        <a:defRPr sz="2000" kern="1200">
          <a:solidFill>
            <a:schemeClr val="tx1"/>
          </a:solidFill>
          <a:latin typeface="+mn-lt"/>
          <a:ea typeface="+mn-ea"/>
          <a:cs typeface="+mn-cs"/>
        </a:defRPr>
      </a:lvl1pPr>
      <a:lvl2pPr marL="457200" indent="-184150" algn="l" defTabSz="914400" rtl="0" eaLnBrk="1" latinLnBrk="0" hangingPunct="1">
        <a:lnSpc>
          <a:spcPct val="100000"/>
        </a:lnSpc>
        <a:spcBef>
          <a:spcPts val="1200"/>
        </a:spcBef>
        <a:buClr>
          <a:schemeClr val="tx1"/>
        </a:buClr>
        <a:buSzPct val="90000"/>
        <a:buFont typeface="Arial" panose="020B0604020202020204" pitchFamily="34" charset="0"/>
        <a:buChar char="•"/>
        <a:defRPr sz="1800" kern="1200">
          <a:solidFill>
            <a:schemeClr val="tx1"/>
          </a:solidFill>
          <a:latin typeface="+mn-lt"/>
          <a:ea typeface="+mn-ea"/>
          <a:cs typeface="+mn-cs"/>
        </a:defRPr>
      </a:lvl2pPr>
      <a:lvl3pPr marL="744538" indent="-169863" algn="l" defTabSz="914400" rtl="0" eaLnBrk="1" latinLnBrk="0" hangingPunct="1">
        <a:lnSpc>
          <a:spcPct val="100000"/>
        </a:lnSpc>
        <a:spcBef>
          <a:spcPts val="1200"/>
        </a:spcBef>
        <a:spcAft>
          <a:spcPts val="0"/>
        </a:spcAft>
        <a:buClr>
          <a:schemeClr val="tx1"/>
        </a:buClr>
        <a:buSzPct val="90000"/>
        <a:buFont typeface="Camphor Std" panose="020B0504030404020204" pitchFamily="34" charset="0"/>
        <a:buChar char="–"/>
        <a:defRPr sz="1600" kern="1200">
          <a:solidFill>
            <a:schemeClr val="tx1"/>
          </a:solidFill>
          <a:latin typeface="+mn-lt"/>
          <a:ea typeface="+mn-ea"/>
          <a:cs typeface="+mn-cs"/>
        </a:defRPr>
      </a:lvl3pPr>
      <a:lvl4pPr marL="969963" indent="-166688" algn="l" defTabSz="914400" rtl="0" eaLnBrk="1" latinLnBrk="0" hangingPunct="1">
        <a:lnSpc>
          <a:spcPct val="100000"/>
        </a:lnSpc>
        <a:spcBef>
          <a:spcPts val="1200"/>
        </a:spcBef>
        <a:buClr>
          <a:schemeClr val="tx1"/>
        </a:buClr>
        <a:buSzPct val="90000"/>
        <a:buFont typeface="Arial" panose="020B0604020202020204" pitchFamily="34" charset="0"/>
        <a:buChar char="•"/>
        <a:defRPr sz="1400" kern="1200">
          <a:solidFill>
            <a:schemeClr val="tx1"/>
          </a:solidFill>
          <a:latin typeface="+mn-lt"/>
          <a:ea typeface="+mn-ea"/>
          <a:cs typeface="+mn-cs"/>
        </a:defRPr>
      </a:lvl4pPr>
      <a:lvl5pPr marL="1143000" indent="-138113" algn="l" defTabSz="914400" rtl="0" eaLnBrk="1" latinLnBrk="0" hangingPunct="1">
        <a:lnSpc>
          <a:spcPct val="100000"/>
        </a:lnSpc>
        <a:spcBef>
          <a:spcPts val="1200"/>
        </a:spcBef>
        <a:buClr>
          <a:schemeClr val="tx1"/>
        </a:buClr>
        <a:buSzPct val="90000"/>
        <a:buFont typeface="Camphor Std" panose="020B0504030404020204" pitchFamily="34" charset="0"/>
        <a:buChar char="–"/>
        <a:tabLst/>
        <a:defRPr sz="1400" kern="1200">
          <a:solidFill>
            <a:schemeClr val="tx1"/>
          </a:solidFill>
          <a:latin typeface="+mn-lt"/>
          <a:ea typeface="+mn-ea"/>
          <a:cs typeface="+mn-cs"/>
        </a:defRPr>
      </a:lvl5pPr>
      <a:lvl6pPr marL="1258888" indent="-111125"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1"/>
          </a:solidFill>
          <a:latin typeface="+mn-lt"/>
          <a:ea typeface="+mn-ea"/>
          <a:cs typeface="+mn-cs"/>
        </a:defRPr>
      </a:lvl6pPr>
      <a:lvl7pPr marL="13795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1"/>
          </a:solidFill>
          <a:latin typeface="+mn-lt"/>
          <a:ea typeface="+mn-ea"/>
          <a:cs typeface="+mn-cs"/>
        </a:defRPr>
      </a:lvl7pPr>
      <a:lvl8pPr marL="1550988" indent="-120650" algn="l" defTabSz="914400" rtl="0" eaLnBrk="1" latinLnBrk="0" hangingPunct="1">
        <a:lnSpc>
          <a:spcPct val="100000"/>
        </a:lnSpc>
        <a:spcBef>
          <a:spcPts val="1200"/>
        </a:spcBef>
        <a:buClr>
          <a:schemeClr val="tx1"/>
        </a:buClr>
        <a:buSzPct val="90000"/>
        <a:buFont typeface="Arial" panose="020B0604020202020204" pitchFamily="34" charset="0"/>
        <a:buChar char="•"/>
        <a:tabLst/>
        <a:defRPr sz="1400" kern="1200">
          <a:solidFill>
            <a:schemeClr val="tx1"/>
          </a:solidFill>
          <a:latin typeface="+mn-lt"/>
          <a:ea typeface="+mn-ea"/>
          <a:cs typeface="+mn-cs"/>
        </a:defRPr>
      </a:lvl8pPr>
      <a:lvl9pPr marL="1722438" indent="-120650" algn="l" defTabSz="914400" rtl="0" eaLnBrk="1" latinLnBrk="0" hangingPunct="1">
        <a:lnSpc>
          <a:spcPct val="100000"/>
        </a:lnSpc>
        <a:spcBef>
          <a:spcPts val="1200"/>
        </a:spcBef>
        <a:buClr>
          <a:schemeClr val="tx1"/>
        </a:buClr>
        <a:buSzPct val="90000"/>
        <a:buFont typeface="System Font Regular"/>
        <a:buChar char="-"/>
        <a:tabLst/>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guide id="3" orient="horz" pos="1872">
          <p15:clr>
            <a:srgbClr val="F26B43"/>
          </p15:clr>
        </p15:guide>
        <p15:guide id="4" orient="horz" pos="1584">
          <p15:clr>
            <a:srgbClr val="F26B43"/>
          </p15:clr>
        </p15:guide>
        <p15:guide id="5" orient="horz" pos="1296">
          <p15:clr>
            <a:srgbClr val="F26B43"/>
          </p15:clr>
        </p15:guide>
        <p15:guide id="6" orient="horz" pos="1008">
          <p15:clr>
            <a:srgbClr val="F26B43"/>
          </p15:clr>
        </p15:guide>
        <p15:guide id="7" orient="horz" pos="720">
          <p15:clr>
            <a:srgbClr val="F26B43"/>
          </p15:clr>
        </p15:guide>
        <p15:guide id="8" orient="horz" pos="576">
          <p15:clr>
            <a:srgbClr val="F26B43"/>
          </p15:clr>
        </p15:guide>
        <p15:guide id="9" orient="horz" pos="288">
          <p15:clr>
            <a:srgbClr val="F26B43"/>
          </p15:clr>
        </p15:guide>
        <p15:guide id="10" orient="horz">
          <p15:clr>
            <a:srgbClr val="F26B43"/>
          </p15:clr>
        </p15:guide>
        <p15:guide id="11" orient="horz" pos="2448">
          <p15:clr>
            <a:srgbClr val="F26B43"/>
          </p15:clr>
        </p15:guide>
        <p15:guide id="12" orient="horz" pos="2736">
          <p15:clr>
            <a:srgbClr val="F26B43"/>
          </p15:clr>
        </p15:guide>
        <p15:guide id="13" orient="horz" pos="3024">
          <p15:clr>
            <a:srgbClr val="F26B43"/>
          </p15:clr>
        </p15:guide>
        <p15:guide id="14" orient="horz" pos="3312">
          <p15:clr>
            <a:srgbClr val="F26B43"/>
          </p15:clr>
        </p15:guide>
        <p15:guide id="15" orient="horz" pos="3600">
          <p15:clr>
            <a:srgbClr val="F26B43"/>
          </p15:clr>
        </p15:guide>
        <p15:guide id="16" orient="horz" pos="3888">
          <p15:clr>
            <a:srgbClr val="F26B43"/>
          </p15:clr>
        </p15:guide>
        <p15:guide id="17" orient="horz" pos="4032">
          <p15:clr>
            <a:srgbClr val="F26B43"/>
          </p15:clr>
        </p15:guide>
        <p15:guide id="18" pos="3551">
          <p15:clr>
            <a:srgbClr val="F26B43"/>
          </p15:clr>
        </p15:guide>
        <p15:guide id="19" pos="3263">
          <p15:clr>
            <a:srgbClr val="F26B43"/>
          </p15:clr>
        </p15:guide>
        <p15:guide id="20" pos="2975">
          <p15:clr>
            <a:srgbClr val="F26B43"/>
          </p15:clr>
        </p15:guide>
        <p15:guide id="21" pos="2687">
          <p15:clr>
            <a:srgbClr val="F26B43"/>
          </p15:clr>
        </p15:guide>
        <p15:guide id="22" pos="2399">
          <p15:clr>
            <a:srgbClr val="F26B43"/>
          </p15:clr>
        </p15:guide>
        <p15:guide id="23" pos="2111">
          <p15:clr>
            <a:srgbClr val="F26B43"/>
          </p15:clr>
        </p15:guide>
        <p15:guide id="24" pos="1823">
          <p15:clr>
            <a:srgbClr val="F26B43"/>
          </p15:clr>
        </p15:guide>
        <p15:guide id="25" pos="1535">
          <p15:clr>
            <a:srgbClr val="F26B43"/>
          </p15:clr>
        </p15:guide>
        <p15:guide id="26" pos="1247">
          <p15:clr>
            <a:srgbClr val="F26B43"/>
          </p15:clr>
        </p15:guide>
        <p15:guide id="27" pos="959">
          <p15:clr>
            <a:srgbClr val="F26B43"/>
          </p15:clr>
        </p15:guide>
        <p15:guide id="28" pos="671">
          <p15:clr>
            <a:srgbClr val="F26B43"/>
          </p15:clr>
        </p15:guide>
        <p15:guide id="29" pos="383">
          <p15:clr>
            <a:srgbClr val="F26B43"/>
          </p15:clr>
        </p15:guide>
        <p15:guide id="30" pos="4127">
          <p15:clr>
            <a:srgbClr val="F26B43"/>
          </p15:clr>
        </p15:guide>
        <p15:guide id="31" pos="4415">
          <p15:clr>
            <a:srgbClr val="F26B43"/>
          </p15:clr>
        </p15:guide>
        <p15:guide id="32" pos="4703">
          <p15:clr>
            <a:srgbClr val="F26B43"/>
          </p15:clr>
        </p15:guide>
        <p15:guide id="33" pos="4991">
          <p15:clr>
            <a:srgbClr val="F26B43"/>
          </p15:clr>
        </p15:guide>
        <p15:guide id="34" pos="5279">
          <p15:clr>
            <a:srgbClr val="F26B43"/>
          </p15:clr>
        </p15:guide>
        <p15:guide id="35" pos="5567">
          <p15:clr>
            <a:srgbClr val="F26B43"/>
          </p15:clr>
        </p15:guide>
        <p15:guide id="36" pos="5855">
          <p15:clr>
            <a:srgbClr val="F26B43"/>
          </p15:clr>
        </p15:guide>
        <p15:guide id="37" pos="6143">
          <p15:clr>
            <a:srgbClr val="F26B43"/>
          </p15:clr>
        </p15:guide>
        <p15:guide id="38" pos="6431">
          <p15:clr>
            <a:srgbClr val="F26B43"/>
          </p15:clr>
        </p15:guide>
        <p15:guide id="39" pos="6719">
          <p15:clr>
            <a:srgbClr val="F26B43"/>
          </p15:clr>
        </p15:guide>
        <p15:guide id="40" pos="7007">
          <p15:clr>
            <a:srgbClr val="F26B43"/>
          </p15:clr>
        </p15:guide>
        <p15:guide id="41" pos="7295">
          <p15:clr>
            <a:srgbClr val="F26B43"/>
          </p15:clr>
        </p15:guide>
        <p15:guide id="42" pos="7678">
          <p15:clr>
            <a:srgbClr val="F26B43"/>
          </p15:clr>
        </p15:guide>
        <p15:guide id="43" orient="horz" pos="4320">
          <p15:clr>
            <a:srgbClr val="F26B43"/>
          </p15:clr>
        </p15:guide>
        <p15:guide id="4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4.png"/><Relationship Id="rId5" Type="http://schemas.openxmlformats.org/officeDocument/2006/relationships/image" Target="../media/image59.png"/><Relationship Id="rId4" Type="http://schemas.openxmlformats.org/officeDocument/2006/relationships/hyperlink" Target="https://www.vmug.com/get-involved/call-for-content-202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hyperlink" Target="mailto:corey.romero@broadcom.com" TargetMode="External"/><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1.png"/><Relationship Id="rId1" Type="http://schemas.openxmlformats.org/officeDocument/2006/relationships/slideLayout" Target="../slideLayouts/slideLayout31.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31.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title="Title">
            <a:extLst>
              <a:ext uri="{FF2B5EF4-FFF2-40B4-BE49-F238E27FC236}">
                <a16:creationId xmlns:a16="http://schemas.microsoft.com/office/drawing/2014/main" id="{A63C1E39-47A3-4DE2-94D6-ACF90DA5B75C}"/>
              </a:ext>
            </a:extLst>
          </p:cNvPr>
          <p:cNvSpPr>
            <a:spLocks noGrp="1"/>
          </p:cNvSpPr>
          <p:nvPr>
            <p:ph type="title"/>
          </p:nvPr>
        </p:nvSpPr>
        <p:spPr/>
        <p:txBody>
          <a:bodyPr/>
          <a:lstStyle/>
          <a:p>
            <a:r>
              <a:rPr lang="en-US" dirty="0"/>
              <a:t>VMware vExpert</a:t>
            </a:r>
          </a:p>
        </p:txBody>
      </p:sp>
      <p:sp>
        <p:nvSpPr>
          <p:cNvPr id="6" name="Subtitle 5" title="Subtitle">
            <a:extLst>
              <a:ext uri="{FF2B5EF4-FFF2-40B4-BE49-F238E27FC236}">
                <a16:creationId xmlns:a16="http://schemas.microsoft.com/office/drawing/2014/main" id="{E9F5EA07-8DDC-4D4D-9AB3-BDA3AABD5294}"/>
              </a:ext>
            </a:extLst>
          </p:cNvPr>
          <p:cNvSpPr>
            <a:spLocks noGrp="1"/>
          </p:cNvSpPr>
          <p:nvPr>
            <p:ph type="subTitle" idx="10"/>
          </p:nvPr>
        </p:nvSpPr>
        <p:spPr/>
        <p:txBody>
          <a:bodyPr/>
          <a:lstStyle/>
          <a:p>
            <a:pPr marL="0" marR="0" lvl="0" indent="0" algn="l" defTabSz="914400" rtl="0" eaLnBrk="1" fontAlgn="auto" latinLnBrk="0" hangingPunct="1">
              <a:lnSpc>
                <a:spcPct val="100000"/>
              </a:lnSpc>
              <a:spcBef>
                <a:spcPts val="1200"/>
              </a:spcBef>
              <a:spcAft>
                <a:spcPts val="0"/>
              </a:spcAft>
              <a:buClr>
                <a:srgbClr val="000001">
                  <a:lumMod val="60000"/>
                  <a:lumOff val="40000"/>
                </a:srgbClr>
              </a:buClr>
              <a:buSzPct val="90000"/>
              <a:buFont typeface="Arial" panose="020B0604020202020204" pitchFamily="34" charset="0"/>
              <a:buNone/>
              <a:tabLst/>
              <a:defRPr/>
            </a:pPr>
            <a:r>
              <a:rPr kumimoji="0" lang="en-US" sz="2400" b="0" i="0" u="none" strike="noStrike" kern="1200" cap="none" spc="0" normalizeH="0" baseline="0" noProof="0" dirty="0">
                <a:ln>
                  <a:noFill/>
                </a:ln>
                <a:effectLst/>
                <a:uLnTx/>
                <a:uFillTx/>
                <a:latin typeface="Metropolis Light"/>
                <a:ea typeface="+mn-ea"/>
                <a:cs typeface="+mn-cs"/>
              </a:rPr>
              <a:t>vExpert Best Practice Guide</a:t>
            </a:r>
            <a:endParaRPr kumimoji="0" lang="en-US" sz="1400" b="0" i="0" u="none" strike="noStrike" kern="1200" cap="none" spc="0" normalizeH="0" baseline="0" noProof="0" dirty="0">
              <a:ln>
                <a:noFill/>
              </a:ln>
              <a:effectLst/>
              <a:uLnTx/>
              <a:uFillTx/>
              <a:latin typeface="Metropolis Light"/>
              <a:ea typeface="+mn-ea"/>
              <a:cs typeface="+mn-cs"/>
            </a:endParaRPr>
          </a:p>
          <a:p>
            <a:pPr marL="0" marR="0" lvl="0" indent="0" algn="l" defTabSz="914400" rtl="0" eaLnBrk="1" fontAlgn="auto" latinLnBrk="0" hangingPunct="1">
              <a:lnSpc>
                <a:spcPct val="100000"/>
              </a:lnSpc>
              <a:spcBef>
                <a:spcPts val="1200"/>
              </a:spcBef>
              <a:spcAft>
                <a:spcPts val="0"/>
              </a:spcAft>
              <a:buClr>
                <a:srgbClr val="000001">
                  <a:lumMod val="60000"/>
                  <a:lumOff val="40000"/>
                </a:srgbClr>
              </a:buClr>
              <a:buSzPct val="90000"/>
              <a:buFont typeface="Arial" panose="020B0604020202020204" pitchFamily="34" charset="0"/>
              <a:buNone/>
              <a:tabLst/>
              <a:defRPr/>
            </a:pPr>
            <a:r>
              <a:rPr kumimoji="0" lang="en-US" sz="1400" b="0" i="0" u="none" strike="noStrike" kern="1200" cap="none" spc="0" normalizeH="0" baseline="0" noProof="0" dirty="0">
                <a:ln>
                  <a:noFill/>
                </a:ln>
                <a:effectLst/>
                <a:uLnTx/>
                <a:uFillTx/>
                <a:latin typeface="Metropolis Light"/>
                <a:ea typeface="+mn-ea"/>
                <a:cs typeface="+mn-cs"/>
              </a:rPr>
              <a:t>Application &amp; Appeal Essentials. Deep Dive into Application, Voting, and Appeal Processes.</a:t>
            </a:r>
          </a:p>
        </p:txBody>
      </p:sp>
      <p:sp>
        <p:nvSpPr>
          <p:cNvPr id="18" name="Text Placeholder 17">
            <a:extLst>
              <a:ext uri="{FF2B5EF4-FFF2-40B4-BE49-F238E27FC236}">
                <a16:creationId xmlns:a16="http://schemas.microsoft.com/office/drawing/2014/main" id="{C077C438-0FCE-6CA4-BBFD-76FB9C54E0BA}"/>
              </a:ext>
            </a:extLst>
          </p:cNvPr>
          <p:cNvSpPr>
            <a:spLocks noGrp="1"/>
          </p:cNvSpPr>
          <p:nvPr>
            <p:ph type="body" sz="quarter" idx="11"/>
          </p:nvPr>
        </p:nvSpPr>
        <p:spPr/>
        <p:txBody>
          <a:bodyPr/>
          <a:lstStyle/>
          <a:p>
            <a:r>
              <a:rPr lang="en-US" dirty="0"/>
              <a:t>Corey Romero</a:t>
            </a:r>
          </a:p>
        </p:txBody>
      </p:sp>
      <p:sp>
        <p:nvSpPr>
          <p:cNvPr id="19" name="Text Placeholder 18">
            <a:extLst>
              <a:ext uri="{FF2B5EF4-FFF2-40B4-BE49-F238E27FC236}">
                <a16:creationId xmlns:a16="http://schemas.microsoft.com/office/drawing/2014/main" id="{5CDDC81F-0D6C-B271-6FFC-3A32EFDC42B7}"/>
              </a:ext>
            </a:extLst>
          </p:cNvPr>
          <p:cNvSpPr>
            <a:spLocks noGrp="1"/>
          </p:cNvSpPr>
          <p:nvPr>
            <p:ph type="body" sz="quarter" idx="12"/>
          </p:nvPr>
        </p:nvSpPr>
        <p:spPr/>
        <p:txBody>
          <a:bodyPr/>
          <a:lstStyle/>
          <a:p>
            <a:r>
              <a:rPr lang="en-US" dirty="0"/>
              <a:t>vExpert Program Manager / Corporate Marketing</a:t>
            </a:r>
          </a:p>
        </p:txBody>
      </p:sp>
    </p:spTree>
    <p:extLst>
      <p:ext uri="{BB962C8B-B14F-4D97-AF65-F5344CB8AC3E}">
        <p14:creationId xmlns:p14="http://schemas.microsoft.com/office/powerpoint/2010/main" val="3540618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7554D-0CCA-7E5D-D193-D2462AB1EB02}"/>
              </a:ext>
            </a:extLst>
          </p:cNvPr>
          <p:cNvSpPr>
            <a:spLocks noGrp="1"/>
          </p:cNvSpPr>
          <p:nvPr>
            <p:ph type="title"/>
          </p:nvPr>
        </p:nvSpPr>
        <p:spPr/>
        <p:txBody>
          <a:bodyPr/>
          <a:lstStyle/>
          <a:p>
            <a:r>
              <a:rPr lang="en-US" dirty="0"/>
              <a:t>vExpert  - VMUG Community Contributions</a:t>
            </a:r>
          </a:p>
        </p:txBody>
      </p:sp>
      <p:sp>
        <p:nvSpPr>
          <p:cNvPr id="3" name="Subtitle 2">
            <a:extLst>
              <a:ext uri="{FF2B5EF4-FFF2-40B4-BE49-F238E27FC236}">
                <a16:creationId xmlns:a16="http://schemas.microsoft.com/office/drawing/2014/main" id="{14F965AB-753D-5247-88C1-F4B879300539}"/>
              </a:ext>
            </a:extLst>
          </p:cNvPr>
          <p:cNvSpPr>
            <a:spLocks noGrp="1"/>
          </p:cNvSpPr>
          <p:nvPr>
            <p:ph type="subTitle" idx="10"/>
          </p:nvPr>
        </p:nvSpPr>
        <p:spPr/>
        <p:txBody>
          <a:bodyPr/>
          <a:lstStyle/>
          <a:p>
            <a:r>
              <a:rPr lang="en-US" dirty="0"/>
              <a:t>Local VMUGs Offers Opportunities to Give Back to </a:t>
            </a:r>
            <a:r>
              <a:rPr lang="en-US"/>
              <a:t>the Community</a:t>
            </a:r>
            <a:endParaRPr lang="en-US" dirty="0"/>
          </a:p>
        </p:txBody>
      </p:sp>
      <p:pic>
        <p:nvPicPr>
          <p:cNvPr id="6" name="Picture 5" descr="vExpert.png">
            <a:extLst>
              <a:ext uri="{FF2B5EF4-FFF2-40B4-BE49-F238E27FC236}">
                <a16:creationId xmlns:a16="http://schemas.microsoft.com/office/drawing/2014/main" id="{B04E7D59-BAA8-AE72-0037-D20D8F04A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grpSp>
        <p:nvGrpSpPr>
          <p:cNvPr id="8" name="Group 7">
            <a:extLst>
              <a:ext uri="{FF2B5EF4-FFF2-40B4-BE49-F238E27FC236}">
                <a16:creationId xmlns:a16="http://schemas.microsoft.com/office/drawing/2014/main" id="{B7AC9BF5-2E65-9F10-D12E-4E814CE0B749}"/>
              </a:ext>
            </a:extLst>
          </p:cNvPr>
          <p:cNvGrpSpPr/>
          <p:nvPr/>
        </p:nvGrpSpPr>
        <p:grpSpPr>
          <a:xfrm>
            <a:off x="8346459" y="5471817"/>
            <a:ext cx="2755611" cy="574353"/>
            <a:chOff x="8578099" y="5417070"/>
            <a:chExt cx="2733249" cy="569692"/>
          </a:xfrm>
        </p:grpSpPr>
        <p:pic>
          <p:nvPicPr>
            <p:cNvPr id="9" name="Picture 8" descr="Qr code&#10;&#10;Description automatically generated">
              <a:extLst>
                <a:ext uri="{FF2B5EF4-FFF2-40B4-BE49-F238E27FC236}">
                  <a16:creationId xmlns:a16="http://schemas.microsoft.com/office/drawing/2014/main" id="{FBE2418F-F523-2878-0068-BA8C5539C8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78099" y="5417070"/>
              <a:ext cx="578929" cy="569692"/>
            </a:xfrm>
            <a:prstGeom prst="rect">
              <a:avLst/>
            </a:prstGeom>
          </p:spPr>
        </p:pic>
        <p:sp>
          <p:nvSpPr>
            <p:cNvPr id="10" name="TextBox 9">
              <a:extLst>
                <a:ext uri="{FF2B5EF4-FFF2-40B4-BE49-F238E27FC236}">
                  <a16:creationId xmlns:a16="http://schemas.microsoft.com/office/drawing/2014/main" id="{0E922477-8100-CB03-16E6-56DAFF24ACEF}"/>
                </a:ext>
              </a:extLst>
            </p:cNvPr>
            <p:cNvSpPr txBox="1"/>
            <p:nvPr/>
          </p:nvSpPr>
          <p:spPr>
            <a:xfrm>
              <a:off x="9270597" y="5535765"/>
              <a:ext cx="2040751" cy="257378"/>
            </a:xfrm>
            <a:prstGeom prst="rect">
              <a:avLst/>
            </a:prstGeom>
            <a:noFill/>
          </p:spPr>
          <p:txBody>
            <a:bodyPr wrap="none" lIns="0" tIns="0" rIns="0" bIns="0" rtlCol="0" anchor="t">
              <a:spAutoFit/>
            </a:bodyPr>
            <a:lstStyle/>
            <a:p>
              <a:pPr algn="l">
                <a:lnSpc>
                  <a:spcPct val="130000"/>
                </a:lnSpc>
              </a:pPr>
              <a:r>
                <a:rPr lang="en-US" sz="1400" u="sng">
                  <a:solidFill>
                    <a:schemeClr val="accent4"/>
                  </a:solidFill>
                  <a:latin typeface="Calibri" panose="020F0502020204030204" pitchFamily="34" charset="0"/>
                  <a:cs typeface="Calibri" panose="020F0502020204030204" pitchFamily="34" charset="0"/>
                </a:rPr>
                <a:t>Find a Local VMUG </a:t>
              </a:r>
              <a:r>
                <a:rPr lang="en-US" sz="1400" u="sng" err="1">
                  <a:solidFill>
                    <a:schemeClr val="accent4"/>
                  </a:solidFill>
                  <a:latin typeface="Calibri" panose="020F0502020204030204" pitchFamily="34" charset="0"/>
                  <a:cs typeface="Calibri" panose="020F0502020204030204" pitchFamily="34" charset="0"/>
                </a:rPr>
                <a:t>UserCon</a:t>
              </a:r>
              <a:endParaRPr lang="en-US" sz="1400" u="sng">
                <a:solidFill>
                  <a:schemeClr val="accent4"/>
                </a:solidFill>
                <a:latin typeface="Calibri" panose="020F0502020204030204" pitchFamily="34" charset="0"/>
                <a:cs typeface="Calibri" panose="020F0502020204030204" pitchFamily="34" charset="0"/>
              </a:endParaRPr>
            </a:p>
          </p:txBody>
        </p:sp>
      </p:grpSp>
      <p:sp>
        <p:nvSpPr>
          <p:cNvPr id="11" name="TextBox 10">
            <a:extLst>
              <a:ext uri="{FF2B5EF4-FFF2-40B4-BE49-F238E27FC236}">
                <a16:creationId xmlns:a16="http://schemas.microsoft.com/office/drawing/2014/main" id="{DF52BF0E-2D04-4614-6B3D-8892F8F6CE56}"/>
              </a:ext>
            </a:extLst>
          </p:cNvPr>
          <p:cNvSpPr txBox="1"/>
          <p:nvPr/>
        </p:nvSpPr>
        <p:spPr>
          <a:xfrm>
            <a:off x="592867" y="1231554"/>
            <a:ext cx="6953746" cy="4917308"/>
          </a:xfrm>
          <a:prstGeom prst="rect">
            <a:avLst/>
          </a:prstGeom>
          <a:noFill/>
        </p:spPr>
        <p:txBody>
          <a:bodyPr wrap="square" lIns="0" tIns="0" rIns="0" bIns="0" rtlCol="0" anchor="t">
            <a:spAutoFit/>
          </a:bodyPr>
          <a:lstStyle/>
          <a:p>
            <a:pPr marL="171450" indent="-171450" algn="l">
              <a:lnSpc>
                <a:spcPct val="130000"/>
              </a:lnSpc>
              <a:spcAft>
                <a:spcPts val="800"/>
              </a:spcAft>
              <a:buFont typeface="Arial" panose="020B0604020202020204" pitchFamily="34" charset="0"/>
              <a:buChar char="•"/>
            </a:pPr>
            <a:r>
              <a:rPr lang="en-US" sz="1200" b="1" dirty="0">
                <a:solidFill>
                  <a:schemeClr val="bg2">
                    <a:lumMod val="25000"/>
                  </a:schemeClr>
                </a:solidFill>
                <a:latin typeface="+mj-lt"/>
                <a:cs typeface="Calibri" panose="020F0502020204030204" pitchFamily="34" charset="0"/>
              </a:rPr>
              <a:t>VMUG Leadership</a:t>
            </a:r>
            <a:r>
              <a:rPr lang="en-US" sz="800" b="1" dirty="0">
                <a:solidFill>
                  <a:schemeClr val="bg2">
                    <a:lumMod val="25000"/>
                  </a:schemeClr>
                </a:solidFill>
                <a:latin typeface="+mj-lt"/>
                <a:cs typeface="Calibri" panose="020F0502020204030204" pitchFamily="34" charset="0"/>
              </a:rPr>
              <a:t>*</a:t>
            </a:r>
            <a:r>
              <a:rPr lang="en-US" sz="1200" b="1" dirty="0">
                <a:solidFill>
                  <a:schemeClr val="bg2">
                    <a:lumMod val="25000"/>
                  </a:schemeClr>
                </a:solidFill>
                <a:latin typeface="+mj-lt"/>
                <a:cs typeface="Calibri" panose="020F0502020204030204" pitchFamily="34" charset="0"/>
              </a:rPr>
              <a:t>: </a:t>
            </a:r>
            <a:r>
              <a:rPr lang="en-US" sz="1200" dirty="0">
                <a:solidFill>
                  <a:schemeClr val="bg2">
                    <a:lumMod val="25000"/>
                  </a:schemeClr>
                </a:solidFill>
                <a:latin typeface="+mj-lt"/>
                <a:cs typeface="Calibri" panose="020F0502020204030204" pitchFamily="34" charset="0"/>
              </a:rPr>
              <a:t>VMUG leaders are vital, organizing local activities and </a:t>
            </a:r>
            <a:r>
              <a:rPr lang="en-US" sz="1200" dirty="0" err="1">
                <a:solidFill>
                  <a:schemeClr val="bg2">
                    <a:lumMod val="25000"/>
                  </a:schemeClr>
                </a:solidFill>
                <a:latin typeface="+mj-lt"/>
                <a:cs typeface="Calibri" panose="020F0502020204030204" pitchFamily="34" charset="0"/>
              </a:rPr>
              <a:t>UserCons</a:t>
            </a:r>
            <a:r>
              <a:rPr lang="en-US" sz="1200" dirty="0">
                <a:solidFill>
                  <a:schemeClr val="bg2">
                    <a:lumMod val="25000"/>
                  </a:schemeClr>
                </a:solidFill>
                <a:latin typeface="+mj-lt"/>
                <a:cs typeface="Calibri" panose="020F0502020204030204" pitchFamily="34" charset="0"/>
              </a:rPr>
              <a:t>, fostering community engagement, knowledge sharing, and collaboration with VMware to support and connect members. See VMUG Leadership details</a:t>
            </a:r>
            <a:r>
              <a:rPr lang="en-US" sz="1200" b="0" i="0" dirty="0">
                <a:solidFill>
                  <a:schemeClr val="bg2">
                    <a:lumMod val="25000"/>
                  </a:schemeClr>
                </a:solidFill>
                <a:effectLst/>
                <a:latin typeface="+mj-lt"/>
                <a:cs typeface="Calibri" panose="020F0502020204030204" pitchFamily="34" charset="0"/>
              </a:rPr>
              <a:t>: </a:t>
            </a:r>
            <a:r>
              <a:rPr lang="en-US" sz="1200" dirty="0">
                <a:solidFill>
                  <a:srgbClr val="0070C0"/>
                </a:solidFill>
                <a:latin typeface="+mj-lt"/>
                <a:cs typeface="Calibri" panose="020F0502020204030204" pitchFamily="34" charset="0"/>
              </a:rPr>
              <a:t>vmug.com/get-involved/become-a-leader</a:t>
            </a:r>
          </a:p>
          <a:p>
            <a:pPr marL="171450" indent="-171450">
              <a:lnSpc>
                <a:spcPct val="130000"/>
              </a:lnSpc>
              <a:spcAft>
                <a:spcPts val="800"/>
              </a:spcAft>
              <a:buFont typeface="Arial" panose="020B0604020202020204" pitchFamily="34" charset="0"/>
              <a:buChar char="•"/>
            </a:pPr>
            <a:r>
              <a:rPr lang="en-US" sz="1200" b="1" dirty="0">
                <a:solidFill>
                  <a:schemeClr val="bg2">
                    <a:lumMod val="25000"/>
                  </a:schemeClr>
                </a:solidFill>
                <a:latin typeface="+mj-lt"/>
                <a:cs typeface="Calibri" panose="020F0502020204030204" pitchFamily="34" charset="0"/>
              </a:rPr>
              <a:t>Session Speaker</a:t>
            </a:r>
            <a:r>
              <a:rPr lang="en-US" sz="800" b="1" dirty="0">
                <a:solidFill>
                  <a:schemeClr val="bg2">
                    <a:lumMod val="25000"/>
                  </a:schemeClr>
                </a:solidFill>
                <a:latin typeface="+mj-lt"/>
                <a:cs typeface="Calibri" panose="020F0502020204030204" pitchFamily="34" charset="0"/>
              </a:rPr>
              <a:t>*</a:t>
            </a:r>
            <a:r>
              <a:rPr lang="en-US" sz="1200" b="1" dirty="0">
                <a:solidFill>
                  <a:schemeClr val="bg2">
                    <a:lumMod val="25000"/>
                  </a:schemeClr>
                </a:solidFill>
                <a:latin typeface="+mj-lt"/>
                <a:cs typeface="Calibri" panose="020F0502020204030204" pitchFamily="34" charset="0"/>
              </a:rPr>
              <a:t>: </a:t>
            </a:r>
            <a:r>
              <a:rPr lang="en-US" sz="1200" dirty="0">
                <a:solidFill>
                  <a:schemeClr val="bg2">
                    <a:lumMod val="25000"/>
                  </a:schemeClr>
                </a:solidFill>
                <a:latin typeface="+mj-lt"/>
                <a:cs typeface="Calibri" panose="020F0502020204030204" pitchFamily="34" charset="0"/>
              </a:rPr>
              <a:t>VMUG members are invited to present at local events, utilizing provided resources and support. Join the VMUG 2024 Call for Content to become a speaker</a:t>
            </a:r>
            <a:r>
              <a:rPr lang="en-US" sz="1200" b="0" i="0" dirty="0">
                <a:solidFill>
                  <a:schemeClr val="bg2">
                    <a:lumMod val="25000"/>
                  </a:schemeClr>
                </a:solidFill>
                <a:effectLst/>
                <a:latin typeface="+mj-lt"/>
                <a:cs typeface="Calibri" panose="020F0502020204030204" pitchFamily="34" charset="0"/>
              </a:rPr>
              <a:t>: </a:t>
            </a:r>
            <a:r>
              <a:rPr lang="en-US" sz="1200" b="0" i="0" dirty="0">
                <a:solidFill>
                  <a:srgbClr val="0070C0"/>
                </a:solidFill>
                <a:effectLst/>
                <a:latin typeface="+mj-lt"/>
                <a:cs typeface="Calibri" panose="020F0502020204030204" pitchFamily="34" charset="0"/>
                <a:hlinkClick r:id="rId4">
                  <a:extLst>
                    <a:ext uri="{A12FA001-AC4F-418D-AE19-62706E023703}">
                      <ahyp:hlinkClr xmlns:ahyp="http://schemas.microsoft.com/office/drawing/2018/hyperlinkcolor" val="tx"/>
                    </a:ext>
                  </a:extLst>
                </a:hlinkClick>
              </a:rPr>
              <a:t>vmug.com/get-involved/call-for-content-2024/</a:t>
            </a:r>
            <a:endParaRPr lang="en-US" sz="1200" b="0" i="0" dirty="0">
              <a:solidFill>
                <a:srgbClr val="0070C0"/>
              </a:solidFill>
              <a:effectLst/>
              <a:latin typeface="+mj-lt"/>
              <a:cs typeface="Calibri" panose="020F0502020204030204" pitchFamily="34" charset="0"/>
            </a:endParaRPr>
          </a:p>
          <a:p>
            <a:pPr marL="171450" indent="-171450">
              <a:lnSpc>
                <a:spcPct val="130000"/>
              </a:lnSpc>
              <a:spcAft>
                <a:spcPts val="800"/>
              </a:spcAft>
              <a:buFont typeface="Arial" panose="020B0604020202020204" pitchFamily="34" charset="0"/>
              <a:buChar char="•"/>
            </a:pPr>
            <a:r>
              <a:rPr lang="en-US" sz="1200" b="1" dirty="0">
                <a:solidFill>
                  <a:schemeClr val="bg2">
                    <a:lumMod val="25000"/>
                  </a:schemeClr>
                </a:solidFill>
                <a:latin typeface="+mj-lt"/>
                <a:cs typeface="Calibri" panose="020F0502020204030204" pitchFamily="34" charset="0"/>
              </a:rPr>
              <a:t>Steering Committee</a:t>
            </a:r>
            <a:r>
              <a:rPr lang="en-US" sz="800" b="1" dirty="0">
                <a:solidFill>
                  <a:schemeClr val="bg2">
                    <a:lumMod val="25000"/>
                  </a:schemeClr>
                </a:solidFill>
                <a:latin typeface="+mj-lt"/>
                <a:cs typeface="Calibri" panose="020F0502020204030204" pitchFamily="34" charset="0"/>
              </a:rPr>
              <a:t>*</a:t>
            </a:r>
            <a:r>
              <a:rPr lang="en-US" sz="1200" b="1" dirty="0">
                <a:solidFill>
                  <a:schemeClr val="bg2">
                    <a:lumMod val="25000"/>
                  </a:schemeClr>
                </a:solidFill>
                <a:latin typeface="+mj-lt"/>
                <a:cs typeface="Calibri" panose="020F0502020204030204" pitchFamily="34" charset="0"/>
              </a:rPr>
              <a:t>: </a:t>
            </a:r>
            <a:r>
              <a:rPr lang="en-US" sz="1200" dirty="0">
                <a:solidFill>
                  <a:schemeClr val="bg2">
                    <a:lumMod val="25000"/>
                  </a:schemeClr>
                </a:solidFill>
                <a:latin typeface="+mj-lt"/>
                <a:cs typeface="Calibri" panose="020F0502020204030204" pitchFamily="34" charset="0"/>
              </a:rPr>
              <a:t>Steering Committee members support their local VMUG Leadership helping to organize meetings and events. </a:t>
            </a:r>
            <a:r>
              <a:rPr lang="en-US" sz="1200" b="0" i="0" dirty="0">
                <a:solidFill>
                  <a:schemeClr val="bg2">
                    <a:lumMod val="25000"/>
                  </a:schemeClr>
                </a:solidFill>
                <a:effectLst/>
                <a:latin typeface="+mj-lt"/>
                <a:cs typeface="Calibri" panose="020F0502020204030204" pitchFamily="34" charset="0"/>
              </a:rPr>
              <a:t>If you are interested in joining the Steering Committee, reach out to your local VMUG leader.</a:t>
            </a:r>
            <a:endParaRPr lang="en-US" sz="1200" b="1" dirty="0">
              <a:solidFill>
                <a:schemeClr val="bg2">
                  <a:lumMod val="25000"/>
                </a:schemeClr>
              </a:solidFill>
              <a:latin typeface="+mj-lt"/>
              <a:cs typeface="Calibri" panose="020F0502020204030204" pitchFamily="34" charset="0"/>
            </a:endParaRPr>
          </a:p>
          <a:p>
            <a:pPr>
              <a:lnSpc>
                <a:spcPct val="130000"/>
              </a:lnSpc>
              <a:spcAft>
                <a:spcPts val="800"/>
              </a:spcAft>
            </a:pPr>
            <a:r>
              <a:rPr lang="en-US" sz="1200" b="1" dirty="0">
                <a:solidFill>
                  <a:schemeClr val="bg2">
                    <a:lumMod val="25000"/>
                  </a:schemeClr>
                </a:solidFill>
                <a:latin typeface="+mj-lt"/>
                <a:cs typeface="Calibri" panose="020F0502020204030204" pitchFamily="34" charset="0"/>
              </a:rPr>
              <a:t>Get Involved in Your Local VMUG</a:t>
            </a:r>
          </a:p>
          <a:p>
            <a:pPr>
              <a:lnSpc>
                <a:spcPct val="130000"/>
              </a:lnSpc>
              <a:spcAft>
                <a:spcPts val="800"/>
              </a:spcAft>
            </a:pPr>
            <a:r>
              <a:rPr lang="en-US" sz="1200" dirty="0">
                <a:solidFill>
                  <a:schemeClr val="bg2">
                    <a:lumMod val="25000"/>
                  </a:schemeClr>
                </a:solidFill>
                <a:latin typeface="+mj-lt"/>
                <a:cs typeface="Calibri" panose="020F0502020204030204" pitchFamily="34" charset="0"/>
              </a:rPr>
              <a:t>The General Membership gives you access to: </a:t>
            </a:r>
            <a:r>
              <a:rPr lang="en-US" sz="1200" dirty="0" err="1">
                <a:solidFill>
                  <a:schemeClr val="bg2">
                    <a:lumMod val="25000"/>
                  </a:schemeClr>
                </a:solidFill>
                <a:latin typeface="+mj-lt"/>
                <a:cs typeface="Calibri" panose="020F0502020204030204" pitchFamily="34" charset="0"/>
              </a:rPr>
              <a:t>UserCons</a:t>
            </a:r>
            <a:r>
              <a:rPr lang="en-US" sz="1200" dirty="0">
                <a:solidFill>
                  <a:schemeClr val="bg2">
                    <a:lumMod val="25000"/>
                  </a:schemeClr>
                </a:solidFill>
                <a:latin typeface="+mj-lt"/>
                <a:cs typeface="Calibri" panose="020F0502020204030204" pitchFamily="34" charset="0"/>
              </a:rPr>
              <a:t>, Virtual Events, Local Meetings, Online Communities, Live &amp; On-Demand Webcasts. </a:t>
            </a:r>
          </a:p>
          <a:p>
            <a:pPr algn="l">
              <a:lnSpc>
                <a:spcPct val="130000"/>
              </a:lnSpc>
              <a:spcAft>
                <a:spcPts val="800"/>
              </a:spcAft>
            </a:pPr>
            <a:r>
              <a:rPr lang="en-US" sz="1200" dirty="0">
                <a:solidFill>
                  <a:schemeClr val="bg2">
                    <a:lumMod val="25000"/>
                  </a:schemeClr>
                </a:solidFill>
                <a:latin typeface="+mj-lt"/>
                <a:cs typeface="Calibri" panose="020F0502020204030204" pitchFamily="34" charset="0"/>
              </a:rPr>
              <a:t>The Advantage Membership offers the General benefits plus 20-30% discounts on VMware training, 1 Year Eval licenses, Explore Discount, and a </a:t>
            </a:r>
            <a:r>
              <a:rPr lang="en-US" sz="1200" dirty="0" err="1">
                <a:solidFill>
                  <a:schemeClr val="bg2">
                    <a:lumMod val="25000"/>
                  </a:schemeClr>
                </a:solidFill>
                <a:latin typeface="+mj-lt"/>
                <a:cs typeface="Calibri" panose="020F0502020204030204" pitchFamily="34" charset="0"/>
              </a:rPr>
              <a:t>TestDrive</a:t>
            </a:r>
            <a:r>
              <a:rPr lang="en-US" sz="1200" dirty="0">
                <a:solidFill>
                  <a:schemeClr val="bg2">
                    <a:lumMod val="25000"/>
                  </a:schemeClr>
                </a:solidFill>
                <a:latin typeface="+mj-lt"/>
                <a:cs typeface="Calibri" panose="020F0502020204030204" pitchFamily="34" charset="0"/>
              </a:rPr>
              <a:t> Account. Learn more: </a:t>
            </a:r>
            <a:r>
              <a:rPr lang="en-US" sz="1200" dirty="0">
                <a:solidFill>
                  <a:srgbClr val="0070C0"/>
                </a:solidFill>
                <a:latin typeface="+mj-lt"/>
                <a:cs typeface="Calibri" panose="020F0502020204030204" pitchFamily="34" charset="0"/>
              </a:rPr>
              <a:t>vmug.com/membership/</a:t>
            </a:r>
            <a:r>
              <a:rPr lang="en-US" sz="1200" dirty="0" err="1">
                <a:solidFill>
                  <a:srgbClr val="0070C0"/>
                </a:solidFill>
                <a:latin typeface="+mj-lt"/>
                <a:cs typeface="Calibri" panose="020F0502020204030204" pitchFamily="34" charset="0"/>
              </a:rPr>
              <a:t>vmug</a:t>
            </a:r>
            <a:r>
              <a:rPr lang="en-US" sz="1200" dirty="0">
                <a:solidFill>
                  <a:srgbClr val="0070C0"/>
                </a:solidFill>
                <a:latin typeface="+mj-lt"/>
                <a:cs typeface="Calibri" panose="020F0502020204030204" pitchFamily="34" charset="0"/>
              </a:rPr>
              <a:t>-advantage-membership</a:t>
            </a:r>
            <a:r>
              <a:rPr lang="en-US" sz="1200" dirty="0">
                <a:solidFill>
                  <a:schemeClr val="bg2">
                    <a:lumMod val="25000"/>
                  </a:schemeClr>
                </a:solidFill>
                <a:latin typeface="+mj-lt"/>
                <a:cs typeface="Calibri" panose="020F0502020204030204" pitchFamily="34" charset="0"/>
              </a:rPr>
              <a:t>. Tip: Build a home lab using the 365-day eval licenses, create &amp; share content from your experience and apply for the vExpert award.</a:t>
            </a:r>
          </a:p>
          <a:p>
            <a:pPr marL="285750" indent="-285750" algn="l">
              <a:lnSpc>
                <a:spcPct val="130000"/>
              </a:lnSpc>
              <a:buFont typeface="Arial" panose="020B0604020202020204" pitchFamily="34" charset="0"/>
              <a:buChar char="•"/>
            </a:pPr>
            <a:endParaRPr lang="en-US" sz="1200" dirty="0">
              <a:solidFill>
                <a:schemeClr val="bg2">
                  <a:lumMod val="25000"/>
                </a:schemeClr>
              </a:solidFill>
              <a:latin typeface="+mj-lt"/>
              <a:cs typeface="Calibri" panose="020F0502020204030204" pitchFamily="34" charset="0"/>
            </a:endParaRPr>
          </a:p>
          <a:p>
            <a:pPr marL="285750" indent="-285750" algn="l">
              <a:lnSpc>
                <a:spcPct val="130000"/>
              </a:lnSpc>
              <a:buFont typeface="Arial" panose="020B0604020202020204" pitchFamily="34" charset="0"/>
              <a:buChar char="•"/>
            </a:pPr>
            <a:endParaRPr lang="en-US" sz="1200" dirty="0">
              <a:solidFill>
                <a:schemeClr val="bg2">
                  <a:lumMod val="25000"/>
                </a:schemeClr>
              </a:solidFill>
              <a:latin typeface="+mj-lt"/>
              <a:cs typeface="Calibri" panose="020F0502020204030204" pitchFamily="34" charset="0"/>
            </a:endParaRPr>
          </a:p>
        </p:txBody>
      </p:sp>
      <p:pic>
        <p:nvPicPr>
          <p:cNvPr id="17" name="Picture 16">
            <a:extLst>
              <a:ext uri="{FF2B5EF4-FFF2-40B4-BE49-F238E27FC236}">
                <a16:creationId xmlns:a16="http://schemas.microsoft.com/office/drawing/2014/main" id="{4C7C0BE0-50E3-775D-5074-821DE525F2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262" y="1231554"/>
            <a:ext cx="2684006" cy="4160707"/>
          </a:xfrm>
          <a:prstGeom prst="rect">
            <a:avLst/>
          </a:prstGeom>
        </p:spPr>
      </p:pic>
      <p:pic>
        <p:nvPicPr>
          <p:cNvPr id="18" name="Picture 17">
            <a:extLst>
              <a:ext uri="{FF2B5EF4-FFF2-40B4-BE49-F238E27FC236}">
                <a16:creationId xmlns:a16="http://schemas.microsoft.com/office/drawing/2014/main" id="{D578C418-9C6C-6A88-1709-F0AB0959DD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59988" r="-4"/>
          <a:stretch/>
        </p:blipFill>
        <p:spPr>
          <a:xfrm>
            <a:off x="7855475" y="1231554"/>
            <a:ext cx="45719" cy="5367867"/>
          </a:xfrm>
          <a:prstGeom prst="rect">
            <a:avLst/>
          </a:prstGeom>
        </p:spPr>
      </p:pic>
    </p:spTree>
    <p:extLst>
      <p:ext uri="{BB962C8B-B14F-4D97-AF65-F5344CB8AC3E}">
        <p14:creationId xmlns:p14="http://schemas.microsoft.com/office/powerpoint/2010/main" val="130492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6886-378E-A2C4-6FB0-F61345DCD80A}"/>
              </a:ext>
            </a:extLst>
          </p:cNvPr>
          <p:cNvSpPr>
            <a:spLocks noGrp="1"/>
          </p:cNvSpPr>
          <p:nvPr>
            <p:ph type="title"/>
          </p:nvPr>
        </p:nvSpPr>
        <p:spPr/>
        <p:txBody>
          <a:bodyPr/>
          <a:lstStyle/>
          <a:p>
            <a:r>
              <a:rPr lang="en-US" dirty="0"/>
              <a:t>vExpert  - Use the Follow Me Thread</a:t>
            </a:r>
          </a:p>
        </p:txBody>
      </p:sp>
      <p:sp>
        <p:nvSpPr>
          <p:cNvPr id="3" name="Subtitle 2">
            <a:extLst>
              <a:ext uri="{FF2B5EF4-FFF2-40B4-BE49-F238E27FC236}">
                <a16:creationId xmlns:a16="http://schemas.microsoft.com/office/drawing/2014/main" id="{7B8838D6-BD04-BFBF-C6B1-B8C0E54DA959}"/>
              </a:ext>
            </a:extLst>
          </p:cNvPr>
          <p:cNvSpPr>
            <a:spLocks noGrp="1"/>
          </p:cNvSpPr>
          <p:nvPr>
            <p:ph type="subTitle" idx="10"/>
          </p:nvPr>
        </p:nvSpPr>
        <p:spPr/>
        <p:txBody>
          <a:bodyPr/>
          <a:lstStyle/>
          <a:p>
            <a:r>
              <a:rPr lang="en-US" dirty="0"/>
              <a:t>Leverage these QR Codes to Join in on the Follow Me Thread on Twitter and LinkedIn</a:t>
            </a:r>
          </a:p>
          <a:p>
            <a:endParaRPr lang="en-US" dirty="0"/>
          </a:p>
        </p:txBody>
      </p:sp>
      <p:pic>
        <p:nvPicPr>
          <p:cNvPr id="6" name="Picture 5" descr="vExpert.png">
            <a:extLst>
              <a:ext uri="{FF2B5EF4-FFF2-40B4-BE49-F238E27FC236}">
                <a16:creationId xmlns:a16="http://schemas.microsoft.com/office/drawing/2014/main" id="{AEE3F8D3-FC33-AB95-214C-4F1BE0A694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pic>
        <p:nvPicPr>
          <p:cNvPr id="7" name="Picture 6">
            <a:extLst>
              <a:ext uri="{FF2B5EF4-FFF2-40B4-BE49-F238E27FC236}">
                <a16:creationId xmlns:a16="http://schemas.microsoft.com/office/drawing/2014/main" id="{3B3B6279-CDE4-F369-4549-39B3D060C385}"/>
              </a:ext>
            </a:extLst>
          </p:cNvPr>
          <p:cNvPicPr>
            <a:picLocks noChangeAspect="1"/>
          </p:cNvPicPr>
          <p:nvPr/>
        </p:nvPicPr>
        <p:blipFill>
          <a:blip r:embed="rId3"/>
          <a:stretch>
            <a:fillRect/>
          </a:stretch>
        </p:blipFill>
        <p:spPr>
          <a:xfrm>
            <a:off x="647776" y="1460101"/>
            <a:ext cx="8661540" cy="2002502"/>
          </a:xfrm>
          <a:prstGeom prst="rect">
            <a:avLst/>
          </a:prstGeom>
        </p:spPr>
      </p:pic>
      <p:pic>
        <p:nvPicPr>
          <p:cNvPr id="8" name="Picture 7">
            <a:extLst>
              <a:ext uri="{FF2B5EF4-FFF2-40B4-BE49-F238E27FC236}">
                <a16:creationId xmlns:a16="http://schemas.microsoft.com/office/drawing/2014/main" id="{44A0DFF7-639C-A740-85E9-EF17AF755DD5}"/>
              </a:ext>
            </a:extLst>
          </p:cNvPr>
          <p:cNvPicPr>
            <a:picLocks noChangeAspect="1"/>
          </p:cNvPicPr>
          <p:nvPr/>
        </p:nvPicPr>
        <p:blipFill>
          <a:blip r:embed="rId4"/>
          <a:stretch>
            <a:fillRect/>
          </a:stretch>
        </p:blipFill>
        <p:spPr>
          <a:xfrm>
            <a:off x="9342180" y="1403236"/>
            <a:ext cx="2032735" cy="2059365"/>
          </a:xfrm>
          <a:prstGeom prst="rect">
            <a:avLst/>
          </a:prstGeom>
        </p:spPr>
      </p:pic>
      <p:pic>
        <p:nvPicPr>
          <p:cNvPr id="9" name="Picture 8">
            <a:extLst>
              <a:ext uri="{FF2B5EF4-FFF2-40B4-BE49-F238E27FC236}">
                <a16:creationId xmlns:a16="http://schemas.microsoft.com/office/drawing/2014/main" id="{66F97844-1317-740B-574E-4A551503FEAC}"/>
              </a:ext>
            </a:extLst>
          </p:cNvPr>
          <p:cNvPicPr>
            <a:picLocks noChangeAspect="1"/>
          </p:cNvPicPr>
          <p:nvPr/>
        </p:nvPicPr>
        <p:blipFill>
          <a:blip r:embed="rId5"/>
          <a:stretch>
            <a:fillRect/>
          </a:stretch>
        </p:blipFill>
        <p:spPr>
          <a:xfrm>
            <a:off x="2879510" y="3806264"/>
            <a:ext cx="8495405" cy="2142412"/>
          </a:xfrm>
          <a:prstGeom prst="rect">
            <a:avLst/>
          </a:prstGeom>
        </p:spPr>
      </p:pic>
      <p:pic>
        <p:nvPicPr>
          <p:cNvPr id="10" name="Picture 9">
            <a:extLst>
              <a:ext uri="{FF2B5EF4-FFF2-40B4-BE49-F238E27FC236}">
                <a16:creationId xmlns:a16="http://schemas.microsoft.com/office/drawing/2014/main" id="{6942B369-1A1E-E468-CF05-A6F38683C03B}"/>
              </a:ext>
            </a:extLst>
          </p:cNvPr>
          <p:cNvPicPr>
            <a:picLocks noChangeAspect="1"/>
          </p:cNvPicPr>
          <p:nvPr/>
        </p:nvPicPr>
        <p:blipFill>
          <a:blip r:embed="rId6"/>
          <a:stretch>
            <a:fillRect/>
          </a:stretch>
        </p:blipFill>
        <p:spPr>
          <a:xfrm>
            <a:off x="647776" y="3806264"/>
            <a:ext cx="2115743" cy="2142412"/>
          </a:xfrm>
          <a:prstGeom prst="rect">
            <a:avLst/>
          </a:prstGeom>
        </p:spPr>
      </p:pic>
    </p:spTree>
    <p:extLst>
      <p:ext uri="{BB962C8B-B14F-4D97-AF65-F5344CB8AC3E}">
        <p14:creationId xmlns:p14="http://schemas.microsoft.com/office/powerpoint/2010/main" val="13565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B0B8F-1C88-3849-0724-839400EB8953}"/>
              </a:ext>
            </a:extLst>
          </p:cNvPr>
          <p:cNvSpPr>
            <a:spLocks noGrp="1"/>
          </p:cNvSpPr>
          <p:nvPr>
            <p:ph type="title"/>
          </p:nvPr>
        </p:nvSpPr>
        <p:spPr/>
        <p:txBody>
          <a:bodyPr/>
          <a:lstStyle/>
          <a:p>
            <a:r>
              <a:rPr lang="en-US" dirty="0"/>
              <a:t>vExpert Best Practice Guide: Thank You</a:t>
            </a:r>
          </a:p>
        </p:txBody>
      </p:sp>
      <p:sp>
        <p:nvSpPr>
          <p:cNvPr id="3" name="Subtitle 2">
            <a:extLst>
              <a:ext uri="{FF2B5EF4-FFF2-40B4-BE49-F238E27FC236}">
                <a16:creationId xmlns:a16="http://schemas.microsoft.com/office/drawing/2014/main" id="{59C7622C-383C-8258-1A35-5C95997D058D}"/>
              </a:ext>
            </a:extLst>
          </p:cNvPr>
          <p:cNvSpPr>
            <a:spLocks noGrp="1"/>
          </p:cNvSpPr>
          <p:nvPr>
            <p:ph type="subTitle" idx="10"/>
          </p:nvPr>
        </p:nvSpPr>
        <p:spPr/>
        <p:txBody>
          <a:bodyPr/>
          <a:lstStyle/>
          <a:p>
            <a:r>
              <a:rPr lang="en-US" dirty="0"/>
              <a:t>Questions?</a:t>
            </a:r>
          </a:p>
        </p:txBody>
      </p:sp>
      <p:pic>
        <p:nvPicPr>
          <p:cNvPr id="6" name="Picture 5" descr="vExpert.png">
            <a:extLst>
              <a:ext uri="{FF2B5EF4-FFF2-40B4-BE49-F238E27FC236}">
                <a16:creationId xmlns:a16="http://schemas.microsoft.com/office/drawing/2014/main" id="{05B53EEE-46D8-EDD5-EA39-F3E5C6C38D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9" name="TextBox 8">
            <a:extLst>
              <a:ext uri="{FF2B5EF4-FFF2-40B4-BE49-F238E27FC236}">
                <a16:creationId xmlns:a16="http://schemas.microsoft.com/office/drawing/2014/main" id="{457CF02F-728C-6C02-082C-A4AF2E975822}"/>
              </a:ext>
            </a:extLst>
          </p:cNvPr>
          <p:cNvSpPr txBox="1"/>
          <p:nvPr/>
        </p:nvSpPr>
        <p:spPr>
          <a:xfrm>
            <a:off x="579809" y="1549507"/>
            <a:ext cx="10734497" cy="3047629"/>
          </a:xfrm>
          <a:prstGeom prst="rect">
            <a:avLst/>
          </a:prstGeom>
          <a:noFill/>
        </p:spPr>
        <p:txBody>
          <a:bodyPr wrap="square" lIns="0" tIns="0" rIns="0" bIns="0" rtlCol="0">
            <a:spAutoFit/>
          </a:bodyPr>
          <a:lstStyle/>
          <a:p>
            <a:pPr>
              <a:lnSpc>
                <a:spcPct val="130000"/>
              </a:lnSpc>
            </a:pPr>
            <a:r>
              <a:rPr lang="en-US" dirty="0">
                <a:solidFill>
                  <a:schemeClr val="bg2">
                    <a:lumMod val="25000"/>
                  </a:schemeClr>
                </a:solidFill>
              </a:rPr>
              <a:t>For questions regarding the vExpert program, applications, appeals or any other topics please reach out to via the resources below.</a:t>
            </a:r>
          </a:p>
          <a:p>
            <a:pPr algn="l">
              <a:lnSpc>
                <a:spcPct val="130000"/>
              </a:lnSpc>
            </a:pPr>
            <a:endParaRPr lang="en-US" sz="1800" dirty="0">
              <a:solidFill>
                <a:schemeClr val="bg2">
                  <a:lumMod val="25000"/>
                </a:schemeClr>
              </a:solidFill>
            </a:endParaRPr>
          </a:p>
          <a:p>
            <a:pPr algn="l">
              <a:lnSpc>
                <a:spcPct val="130000"/>
              </a:lnSpc>
            </a:pPr>
            <a:r>
              <a:rPr lang="en-US" sz="1800" dirty="0">
                <a:solidFill>
                  <a:schemeClr val="bg2">
                    <a:lumMod val="25000"/>
                  </a:schemeClr>
                </a:solidFill>
              </a:rPr>
              <a:t>Resources: </a:t>
            </a:r>
          </a:p>
          <a:p>
            <a:pPr marL="285750" indent="-285750">
              <a:lnSpc>
                <a:spcPct val="130000"/>
              </a:lnSpc>
              <a:buFont typeface="Arial" panose="020B0604020202020204" pitchFamily="34" charset="0"/>
              <a:buChar char="•"/>
            </a:pPr>
            <a:r>
              <a:rPr lang="en-US" sz="1600" dirty="0">
                <a:solidFill>
                  <a:schemeClr val="bg2">
                    <a:lumMod val="25000"/>
                  </a:schemeClr>
                </a:solidFill>
              </a:rPr>
              <a:t>vExpert PROs can be found and contacted through the vExpert Directory at </a:t>
            </a:r>
            <a:r>
              <a:rPr lang="en-US" sz="1600" dirty="0">
                <a:solidFill>
                  <a:srgbClr val="0070C0"/>
                </a:solidFill>
              </a:rPr>
              <a:t>vexpert.vmware.com/directory/pro</a:t>
            </a:r>
          </a:p>
          <a:p>
            <a:pPr marL="285750" indent="-285750">
              <a:lnSpc>
                <a:spcPct val="130000"/>
              </a:lnSpc>
              <a:buFont typeface="Arial" panose="020B0604020202020204" pitchFamily="34" charset="0"/>
              <a:buChar char="•"/>
            </a:pPr>
            <a:r>
              <a:rPr lang="en-US" sz="1600" dirty="0">
                <a:solidFill>
                  <a:schemeClr val="bg2">
                    <a:lumMod val="25000"/>
                  </a:schemeClr>
                </a:solidFill>
              </a:rPr>
              <a:t>Program Manager: Corey Romero </a:t>
            </a:r>
            <a:r>
              <a:rPr lang="en-US" sz="1600" dirty="0">
                <a:solidFill>
                  <a:srgbClr val="0070C0"/>
                </a:solidFill>
                <a:hlinkClick r:id="rId3">
                  <a:extLst>
                    <a:ext uri="{A12FA001-AC4F-418D-AE19-62706E023703}">
                      <ahyp:hlinkClr xmlns:ahyp="http://schemas.microsoft.com/office/drawing/2018/hyperlinkcolor" val="tx"/>
                    </a:ext>
                  </a:extLst>
                </a:hlinkClick>
              </a:rPr>
              <a:t>corey.romero@broadcom.com</a:t>
            </a:r>
            <a:r>
              <a:rPr lang="en-US" sz="1600" dirty="0">
                <a:solidFill>
                  <a:schemeClr val="bg2">
                    <a:lumMod val="25000"/>
                  </a:schemeClr>
                </a:solidFill>
              </a:rPr>
              <a:t>.</a:t>
            </a:r>
          </a:p>
          <a:p>
            <a:pPr marL="285750" indent="-285750">
              <a:lnSpc>
                <a:spcPct val="130000"/>
              </a:lnSpc>
              <a:buFont typeface="Arial" panose="020B0604020202020204" pitchFamily="34" charset="0"/>
              <a:buChar char="•"/>
            </a:pPr>
            <a:r>
              <a:rPr lang="en-US" sz="1600" dirty="0">
                <a:solidFill>
                  <a:schemeClr val="bg2">
                    <a:lumMod val="25000"/>
                  </a:schemeClr>
                </a:solidFill>
              </a:rPr>
              <a:t>Apply for the vExpert Program: </a:t>
            </a:r>
            <a:r>
              <a:rPr lang="en-US" sz="1600" dirty="0">
                <a:solidFill>
                  <a:srgbClr val="0070C0"/>
                </a:solidFill>
              </a:rPr>
              <a:t>vexpert.vmware.com/apply</a:t>
            </a:r>
            <a:r>
              <a:rPr lang="en-US" sz="1600" dirty="0">
                <a:solidFill>
                  <a:schemeClr val="bg2">
                    <a:lumMod val="25000"/>
                  </a:schemeClr>
                </a:solidFill>
              </a:rPr>
              <a:t>.</a:t>
            </a:r>
          </a:p>
          <a:p>
            <a:pPr marL="285750" indent="-285750" algn="l">
              <a:lnSpc>
                <a:spcPct val="130000"/>
              </a:lnSpc>
              <a:buFont typeface="Arial" panose="020B0604020202020204" pitchFamily="34" charset="0"/>
              <a:buChar char="•"/>
            </a:pPr>
            <a:endParaRPr lang="en-US" sz="1800" dirty="0">
              <a:solidFill>
                <a:schemeClr val="bg2">
                  <a:lumMod val="25000"/>
                </a:schemeClr>
              </a:solidFill>
            </a:endParaRPr>
          </a:p>
        </p:txBody>
      </p:sp>
    </p:spTree>
    <p:extLst>
      <p:ext uri="{BB962C8B-B14F-4D97-AF65-F5344CB8AC3E}">
        <p14:creationId xmlns:p14="http://schemas.microsoft.com/office/powerpoint/2010/main" val="2170717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owerpoint Accessibility">
            <a:extLst>
              <a:ext uri="{FF2B5EF4-FFF2-40B4-BE49-F238E27FC236}">
                <a16:creationId xmlns:a16="http://schemas.microsoft.com/office/drawing/2014/main" id="{B97807F4-B654-8E4B-B02B-40232A2DA4CA}"/>
              </a:ext>
            </a:extLst>
          </p:cNvPr>
          <p:cNvSpPr>
            <a:spLocks noGrp="1"/>
          </p:cNvSpPr>
          <p:nvPr>
            <p:ph type="title"/>
          </p:nvPr>
        </p:nvSpPr>
        <p:spPr/>
        <p:txBody>
          <a:bodyPr/>
          <a:lstStyle/>
          <a:p>
            <a:r>
              <a:rPr lang="en-US" dirty="0"/>
              <a:t>vExpert  - Best Practice Guide</a:t>
            </a:r>
          </a:p>
        </p:txBody>
      </p:sp>
      <p:sp>
        <p:nvSpPr>
          <p:cNvPr id="7" name="Subtitle 6">
            <a:extLst>
              <a:ext uri="{FF2B5EF4-FFF2-40B4-BE49-F238E27FC236}">
                <a16:creationId xmlns:a16="http://schemas.microsoft.com/office/drawing/2014/main" id="{405AE536-E4E7-E276-4CD1-1FCB34C9CA54}"/>
              </a:ext>
            </a:extLst>
          </p:cNvPr>
          <p:cNvSpPr>
            <a:spLocks noGrp="1"/>
          </p:cNvSpPr>
          <p:nvPr>
            <p:ph type="subTitle" idx="10"/>
          </p:nvPr>
        </p:nvSpPr>
        <p:spPr/>
        <p:txBody>
          <a:bodyPr/>
          <a:lstStyle/>
          <a:p>
            <a:r>
              <a:rPr lang="en-US" dirty="0"/>
              <a:t>Table of Contents</a:t>
            </a:r>
          </a:p>
        </p:txBody>
      </p:sp>
      <p:pic>
        <p:nvPicPr>
          <p:cNvPr id="18" name="Picture 17" descr="vExpert.png">
            <a:extLst>
              <a:ext uri="{FF2B5EF4-FFF2-40B4-BE49-F238E27FC236}">
                <a16:creationId xmlns:a16="http://schemas.microsoft.com/office/drawing/2014/main" id="{B05A9420-9D97-56C1-6492-B04951309A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pic>
        <p:nvPicPr>
          <p:cNvPr id="19" name="Picture 18" descr="A black and white sign with white text&#10;&#10;Description automatically generated">
            <a:extLst>
              <a:ext uri="{FF2B5EF4-FFF2-40B4-BE49-F238E27FC236}">
                <a16:creationId xmlns:a16="http://schemas.microsoft.com/office/drawing/2014/main" id="{F4A3BD53-C74C-15F8-5257-6AD8DB5138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89826" y="991416"/>
            <a:ext cx="2545085" cy="1712979"/>
          </a:xfrm>
          <a:prstGeom prst="rect">
            <a:avLst/>
          </a:prstGeom>
        </p:spPr>
      </p:pic>
      <p:sp>
        <p:nvSpPr>
          <p:cNvPr id="20" name="TextBox 19">
            <a:extLst>
              <a:ext uri="{FF2B5EF4-FFF2-40B4-BE49-F238E27FC236}">
                <a16:creationId xmlns:a16="http://schemas.microsoft.com/office/drawing/2014/main" id="{491575B9-6B87-1DD9-4AB7-50D090D52119}"/>
              </a:ext>
            </a:extLst>
          </p:cNvPr>
          <p:cNvSpPr txBox="1"/>
          <p:nvPr/>
        </p:nvSpPr>
        <p:spPr>
          <a:xfrm>
            <a:off x="579809" y="1323659"/>
            <a:ext cx="8201608" cy="4722511"/>
          </a:xfrm>
          <a:prstGeom prst="rect">
            <a:avLst/>
          </a:prstGeom>
          <a:noFill/>
        </p:spPr>
        <p:txBody>
          <a:bodyPr wrap="square" lIns="0" tIns="0" rIns="0" bIns="0" rtlCol="0">
            <a:spAutoFit/>
          </a:bodyPr>
          <a:lstStyle/>
          <a:p>
            <a:pPr marL="342900" indent="-342900">
              <a:lnSpc>
                <a:spcPct val="200000"/>
              </a:lnSpc>
              <a:buFont typeface="+mj-lt"/>
              <a:buAutoNum type="arabicPeriod"/>
            </a:pPr>
            <a:r>
              <a:rPr lang="en-US" sz="1600" b="0" i="0" dirty="0">
                <a:solidFill>
                  <a:schemeClr val="bg2">
                    <a:lumMod val="25000"/>
                  </a:schemeClr>
                </a:solidFill>
                <a:effectLst/>
                <a:latin typeface="+mj-lt"/>
                <a:cs typeface="Calibri"/>
              </a:rPr>
              <a:t>vExpert: Application Preparation</a:t>
            </a:r>
          </a:p>
          <a:p>
            <a:pPr marL="342900" indent="-342900">
              <a:lnSpc>
                <a:spcPct val="200000"/>
              </a:lnSpc>
              <a:buFont typeface="+mj-lt"/>
              <a:buAutoNum type="arabicPeriod"/>
            </a:pPr>
            <a:r>
              <a:rPr lang="en-US" sz="1600" dirty="0">
                <a:solidFill>
                  <a:schemeClr val="bg2">
                    <a:lumMod val="25000"/>
                  </a:schemeClr>
                </a:solidFill>
                <a:latin typeface="+mj-lt"/>
                <a:cs typeface="Calibri"/>
              </a:rPr>
              <a:t>Which Path Should You Choose?</a:t>
            </a:r>
          </a:p>
          <a:p>
            <a:pPr marL="342900" indent="-342900">
              <a:lnSpc>
                <a:spcPct val="200000"/>
              </a:lnSpc>
              <a:buFont typeface="+mj-lt"/>
              <a:buAutoNum type="arabicPeriod"/>
            </a:pPr>
            <a:r>
              <a:rPr lang="en-US" sz="1600" b="0" i="0" dirty="0">
                <a:solidFill>
                  <a:schemeClr val="bg2">
                    <a:lumMod val="25000"/>
                  </a:schemeClr>
                </a:solidFill>
                <a:effectLst/>
                <a:latin typeface="+mj-lt"/>
                <a:cs typeface="Calibri"/>
              </a:rPr>
              <a:t>Guidelines for Application: </a:t>
            </a:r>
            <a:r>
              <a:rPr lang="en-US" sz="1600" dirty="0">
                <a:solidFill>
                  <a:schemeClr val="bg2">
                    <a:lumMod val="25000"/>
                  </a:schemeClr>
                </a:solidFill>
                <a:latin typeface="+mj-lt"/>
                <a:cs typeface="Calibri"/>
              </a:rPr>
              <a:t>What to Include </a:t>
            </a:r>
            <a:endParaRPr lang="en-US" sz="1600" b="0" i="0" dirty="0">
              <a:solidFill>
                <a:schemeClr val="bg2">
                  <a:lumMod val="25000"/>
                </a:schemeClr>
              </a:solidFill>
              <a:effectLst/>
              <a:latin typeface="+mj-lt"/>
              <a:cs typeface="Calibri" panose="020F0502020204030204" pitchFamily="34" charset="0"/>
            </a:endParaRPr>
          </a:p>
          <a:p>
            <a:pPr marL="342900" indent="-342900">
              <a:lnSpc>
                <a:spcPct val="200000"/>
              </a:lnSpc>
              <a:buFont typeface="+mj-lt"/>
              <a:buAutoNum type="arabicPeriod"/>
            </a:pPr>
            <a:r>
              <a:rPr lang="en-US" sz="1600" b="0" i="0" dirty="0">
                <a:solidFill>
                  <a:schemeClr val="bg2">
                    <a:lumMod val="25000"/>
                  </a:schemeClr>
                </a:solidFill>
                <a:effectLst/>
                <a:latin typeface="+mj-lt"/>
                <a:cs typeface="Calibri"/>
              </a:rPr>
              <a:t>Guidelines for Application: What to Leave Out</a:t>
            </a:r>
            <a:endParaRPr lang="en-US" sz="1600" dirty="0">
              <a:solidFill>
                <a:schemeClr val="bg2">
                  <a:lumMod val="25000"/>
                </a:schemeClr>
              </a:solidFill>
              <a:latin typeface="+mj-lt"/>
              <a:cs typeface="Calibri"/>
            </a:endParaRPr>
          </a:p>
          <a:p>
            <a:pPr marL="342900" indent="-342900">
              <a:lnSpc>
                <a:spcPct val="200000"/>
              </a:lnSpc>
              <a:buFont typeface="+mj-lt"/>
              <a:buAutoNum type="arabicPeriod"/>
            </a:pPr>
            <a:r>
              <a:rPr lang="en-US" sz="1600" dirty="0">
                <a:solidFill>
                  <a:schemeClr val="bg2">
                    <a:lumMod val="25000"/>
                  </a:schemeClr>
                </a:solidFill>
                <a:latin typeface="+mj-lt"/>
                <a:cs typeface="Calibri"/>
              </a:rPr>
              <a:t>The</a:t>
            </a:r>
            <a:r>
              <a:rPr lang="en-US" sz="1600" b="0" i="0" dirty="0">
                <a:solidFill>
                  <a:schemeClr val="bg2">
                    <a:lumMod val="25000"/>
                  </a:schemeClr>
                </a:solidFill>
                <a:effectLst/>
                <a:latin typeface="+mj-lt"/>
                <a:cs typeface="Calibri"/>
              </a:rPr>
              <a:t> Application Review Process</a:t>
            </a:r>
          </a:p>
          <a:p>
            <a:pPr marL="342900" indent="-342900">
              <a:lnSpc>
                <a:spcPct val="200000"/>
              </a:lnSpc>
              <a:buFont typeface="+mj-lt"/>
              <a:buAutoNum type="arabicPeriod"/>
            </a:pPr>
            <a:r>
              <a:rPr lang="en-US" sz="1600" dirty="0">
                <a:solidFill>
                  <a:schemeClr val="bg2">
                    <a:lumMod val="25000"/>
                  </a:schemeClr>
                </a:solidFill>
                <a:latin typeface="+mj-lt"/>
                <a:cs typeface="Calibri"/>
              </a:rPr>
              <a:t>The Voting Process Outlined</a:t>
            </a:r>
          </a:p>
          <a:p>
            <a:pPr marL="342900" indent="-342900">
              <a:lnSpc>
                <a:spcPct val="200000"/>
              </a:lnSpc>
              <a:buFont typeface="+mj-lt"/>
              <a:buAutoNum type="arabicPeriod"/>
            </a:pPr>
            <a:r>
              <a:rPr lang="en-US" sz="1600" dirty="0">
                <a:solidFill>
                  <a:schemeClr val="bg2">
                    <a:lumMod val="25000"/>
                  </a:schemeClr>
                </a:solidFill>
                <a:latin typeface="+mj-lt"/>
                <a:cs typeface="Calibri"/>
              </a:rPr>
              <a:t>Application Appeal Process </a:t>
            </a:r>
            <a:endParaRPr lang="en-US" sz="1600" dirty="0">
              <a:solidFill>
                <a:schemeClr val="bg2">
                  <a:lumMod val="25000"/>
                </a:schemeClr>
              </a:solidFill>
              <a:latin typeface="+mj-lt"/>
              <a:cs typeface="Calibri" panose="020F0502020204030204" pitchFamily="34" charset="0"/>
            </a:endParaRPr>
          </a:p>
          <a:p>
            <a:pPr marL="342900" indent="-342900">
              <a:lnSpc>
                <a:spcPct val="200000"/>
              </a:lnSpc>
              <a:buFont typeface="+mj-lt"/>
              <a:buAutoNum type="arabicPeriod"/>
            </a:pPr>
            <a:r>
              <a:rPr lang="en-US" sz="1600" dirty="0">
                <a:solidFill>
                  <a:schemeClr val="bg2">
                    <a:lumMod val="25000"/>
                  </a:schemeClr>
                </a:solidFill>
                <a:latin typeface="+mj-lt"/>
                <a:cs typeface="Calibri"/>
              </a:rPr>
              <a:t>VMUG Community Contributions &amp; How to Get Involved</a:t>
            </a:r>
          </a:p>
          <a:p>
            <a:pPr marL="342900" indent="-342900">
              <a:lnSpc>
                <a:spcPct val="200000"/>
              </a:lnSpc>
              <a:buFont typeface="+mj-lt"/>
              <a:buAutoNum type="arabicPeriod"/>
            </a:pPr>
            <a:r>
              <a:rPr lang="en-US" sz="1600" dirty="0">
                <a:solidFill>
                  <a:schemeClr val="bg2">
                    <a:lumMod val="25000"/>
                  </a:schemeClr>
                </a:solidFill>
                <a:latin typeface="+mj-lt"/>
                <a:cs typeface="Calibri"/>
              </a:rPr>
              <a:t>Growing Your Network - Use the Follow Me Thread</a:t>
            </a:r>
          </a:p>
          <a:p>
            <a:pPr algn="l">
              <a:lnSpc>
                <a:spcPct val="130000"/>
              </a:lnSpc>
            </a:pPr>
            <a:endParaRPr lang="en-US" sz="1600" dirty="0" err="1">
              <a:solidFill>
                <a:schemeClr val="bg2">
                  <a:lumMod val="25000"/>
                </a:schemeClr>
              </a:solidFill>
              <a:latin typeface="+mj-lt"/>
            </a:endParaRPr>
          </a:p>
        </p:txBody>
      </p:sp>
    </p:spTree>
    <p:extLst>
      <p:ext uri="{BB962C8B-B14F-4D97-AF65-F5344CB8AC3E}">
        <p14:creationId xmlns:p14="http://schemas.microsoft.com/office/powerpoint/2010/main" val="221429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F1ECB-3812-C90B-3B9E-1F980834518E}"/>
              </a:ext>
            </a:extLst>
          </p:cNvPr>
          <p:cNvSpPr>
            <a:spLocks noGrp="1"/>
          </p:cNvSpPr>
          <p:nvPr>
            <p:ph type="title"/>
          </p:nvPr>
        </p:nvSpPr>
        <p:spPr/>
        <p:txBody>
          <a:bodyPr/>
          <a:lstStyle/>
          <a:p>
            <a:r>
              <a:rPr lang="en-US" dirty="0"/>
              <a:t>vExpert  - Application Preparation</a:t>
            </a:r>
          </a:p>
        </p:txBody>
      </p:sp>
      <p:sp>
        <p:nvSpPr>
          <p:cNvPr id="3" name="Subtitle 2">
            <a:extLst>
              <a:ext uri="{FF2B5EF4-FFF2-40B4-BE49-F238E27FC236}">
                <a16:creationId xmlns:a16="http://schemas.microsoft.com/office/drawing/2014/main" id="{3A852B22-6E1F-9E42-39E4-535089EA4EB3}"/>
              </a:ext>
            </a:extLst>
          </p:cNvPr>
          <p:cNvSpPr>
            <a:spLocks noGrp="1"/>
          </p:cNvSpPr>
          <p:nvPr>
            <p:ph type="subTitle" idx="10"/>
          </p:nvPr>
        </p:nvSpPr>
        <p:spPr/>
        <p:txBody>
          <a:bodyPr/>
          <a:lstStyle/>
          <a:p>
            <a:r>
              <a:rPr lang="en-US" dirty="0"/>
              <a:t>Key Steps and Tips for Success</a:t>
            </a:r>
          </a:p>
        </p:txBody>
      </p:sp>
      <p:sp>
        <p:nvSpPr>
          <p:cNvPr id="6" name="TextBox 5">
            <a:extLst>
              <a:ext uri="{FF2B5EF4-FFF2-40B4-BE49-F238E27FC236}">
                <a16:creationId xmlns:a16="http://schemas.microsoft.com/office/drawing/2014/main" id="{BAFBC974-27E7-D855-1381-46A9536F9646}"/>
              </a:ext>
            </a:extLst>
          </p:cNvPr>
          <p:cNvSpPr txBox="1">
            <a:spLocks/>
          </p:cNvSpPr>
          <p:nvPr/>
        </p:nvSpPr>
        <p:spPr>
          <a:xfrm>
            <a:off x="579809" y="1527582"/>
            <a:ext cx="10914696" cy="4026743"/>
          </a:xfrm>
          <a:prstGeom prst="rect">
            <a:avLst/>
          </a:prstGeom>
          <a:noFill/>
        </p:spPr>
        <p:txBody>
          <a:bodyPr wrap="square" lIns="0" tIns="0" rIns="0" bIns="0" rtlCol="0" anchor="t">
            <a:spAutoFit/>
          </a:bodyPr>
          <a:lstStyle/>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Account Creation</a:t>
            </a:r>
            <a:r>
              <a:rPr lang="en-US" sz="1200" dirty="0">
                <a:solidFill>
                  <a:schemeClr val="bg2">
                    <a:lumMod val="25000"/>
                  </a:schemeClr>
                </a:solidFill>
                <a:latin typeface="+mj-lt"/>
                <a:cs typeface="Calibri Light"/>
              </a:rPr>
              <a:t>: Make sure your profile details are accurate and complete. If you have a CC (VMware Customer Connect) account, match the email address for both vExpert and your CC account. We use CC to issue VMware licenses once you’re awarded vExpert.</a:t>
            </a:r>
          </a:p>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Best Practices : This document will outline the application process (what to include/exclude), </a:t>
            </a:r>
            <a:endParaRPr lang="en-US" sz="1200" dirty="0">
              <a:solidFill>
                <a:schemeClr val="bg2">
                  <a:lumMod val="25000"/>
                </a:schemeClr>
              </a:solidFill>
              <a:latin typeface="+mj-lt"/>
              <a:cs typeface="Calibri Light" panose="020F0302020204030204" pitchFamily="34" charset="0"/>
            </a:endParaRPr>
          </a:p>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When to Apply</a:t>
            </a:r>
            <a:r>
              <a:rPr lang="en-US" sz="1200" dirty="0">
                <a:solidFill>
                  <a:schemeClr val="bg2">
                    <a:lumMod val="25000"/>
                  </a:schemeClr>
                </a:solidFill>
                <a:latin typeface="+mj-lt"/>
                <a:cs typeface="Calibri Light"/>
              </a:rPr>
              <a:t>: You can apply year-round, use the vExpert application as a personal diary to note all your contributions though out the year. Applications are only closed when we are voting.</a:t>
            </a:r>
          </a:p>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Submission Period</a:t>
            </a:r>
            <a:r>
              <a:rPr lang="en-US" sz="1200" dirty="0">
                <a:solidFill>
                  <a:schemeClr val="bg2">
                    <a:lumMod val="25000"/>
                  </a:schemeClr>
                </a:solidFill>
                <a:latin typeface="+mj-lt"/>
                <a:cs typeface="Calibri Light"/>
              </a:rPr>
              <a:t>: Is the time when you should finalize any app details before the closing date. We have two submission periods, one from December to January and another from June to July.</a:t>
            </a:r>
          </a:p>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How Often to Apply</a:t>
            </a:r>
            <a:r>
              <a:rPr lang="en-US" sz="1200" dirty="0">
                <a:solidFill>
                  <a:schemeClr val="bg2">
                    <a:lumMod val="25000"/>
                  </a:schemeClr>
                </a:solidFill>
                <a:latin typeface="+mj-lt"/>
                <a:cs typeface="Calibri Light"/>
              </a:rPr>
              <a:t>: All vExperts need to re-apply each year during the Dec to Jan submission period. All awards expire even if you were awarded in July during the second half award announcements. If you miss the first period, you can apply during the second.</a:t>
            </a:r>
          </a:p>
          <a:p>
            <a:pPr marL="171450" indent="-171450">
              <a:spcAft>
                <a:spcPts val="1400"/>
              </a:spcAft>
              <a:buFont typeface="Arial" panose="020B0604020202020204" pitchFamily="34" charset="0"/>
              <a:buChar char="•"/>
            </a:pPr>
            <a:r>
              <a:rPr lang="en-US" sz="1200" b="1" dirty="0">
                <a:solidFill>
                  <a:schemeClr val="bg2">
                    <a:lumMod val="25000"/>
                  </a:schemeClr>
                </a:solidFill>
                <a:latin typeface="+mj-lt"/>
                <a:cs typeface="Calibri Light"/>
              </a:rPr>
              <a:t>Asking for Help</a:t>
            </a:r>
            <a:r>
              <a:rPr lang="en-US" sz="1200" dirty="0">
                <a:solidFill>
                  <a:schemeClr val="bg2">
                    <a:lumMod val="25000"/>
                  </a:schemeClr>
                </a:solidFill>
                <a:latin typeface="+mj-lt"/>
                <a:cs typeface="Calibri Light"/>
              </a:rPr>
              <a:t>: We are always willing to help with any vExpert related questions.</a:t>
            </a:r>
          </a:p>
          <a:p>
            <a:pPr marL="628650" lvl="1" indent="-171450">
              <a:spcAft>
                <a:spcPts val="1400"/>
              </a:spcAft>
              <a:buFont typeface="Arial" panose="020B0604020202020204" pitchFamily="34" charset="0"/>
              <a:buChar char="•"/>
            </a:pPr>
            <a:r>
              <a:rPr lang="en-US" sz="1200" dirty="0">
                <a:solidFill>
                  <a:schemeClr val="bg2">
                    <a:lumMod val="25000"/>
                  </a:schemeClr>
                </a:solidFill>
                <a:latin typeface="+mj-lt"/>
                <a:cs typeface="Calibri Light"/>
              </a:rPr>
              <a:t>One option is to work with a voter directly, who are the vExpert PRO’s. You can find the PRO’s at </a:t>
            </a:r>
            <a:r>
              <a:rPr lang="en-US" sz="1200" dirty="0">
                <a:solidFill>
                  <a:srgbClr val="0070C0"/>
                </a:solidFill>
                <a:latin typeface="+mj-lt"/>
                <a:cs typeface="Calibri Light"/>
              </a:rPr>
              <a:t>vexpert.vmware.com/directory</a:t>
            </a:r>
            <a:r>
              <a:rPr lang="en-US" sz="1200" dirty="0">
                <a:solidFill>
                  <a:schemeClr val="bg2">
                    <a:lumMod val="25000"/>
                  </a:schemeClr>
                </a:solidFill>
                <a:latin typeface="+mj-lt"/>
                <a:cs typeface="Calibri Light"/>
              </a:rPr>
              <a:t> and you might find someone you already know, feel comfortable with and or local to your city or country. Each PRO has several contact methods listed in their profile. The vExpert PROs are friendly and very helpful, another thing that makes this community so amazing to work with.</a:t>
            </a:r>
          </a:p>
          <a:p>
            <a:pPr marL="628650" lvl="1" indent="-171450">
              <a:spcAft>
                <a:spcPts val="1400"/>
              </a:spcAft>
              <a:buFont typeface="Arial" panose="020B0604020202020204" pitchFamily="34" charset="0"/>
              <a:buChar char="•"/>
            </a:pPr>
            <a:r>
              <a:rPr lang="en-US" sz="1200" dirty="0">
                <a:solidFill>
                  <a:schemeClr val="bg2">
                    <a:lumMod val="25000"/>
                  </a:schemeClr>
                </a:solidFill>
                <a:latin typeface="+mj-lt"/>
                <a:cs typeface="Calibri Light"/>
              </a:rPr>
              <a:t>Another option is under Contact Us on the homepage of </a:t>
            </a:r>
            <a:r>
              <a:rPr lang="en-US" sz="1200" dirty="0">
                <a:solidFill>
                  <a:srgbClr val="0070C0"/>
                </a:solidFill>
                <a:latin typeface="+mj-lt"/>
                <a:cs typeface="Calibri Light"/>
              </a:rPr>
              <a:t>vexpert.vmware.com</a:t>
            </a:r>
            <a:r>
              <a:rPr lang="en-US" sz="1200" dirty="0">
                <a:solidFill>
                  <a:schemeClr val="bg2">
                    <a:lumMod val="25000"/>
                  </a:schemeClr>
                </a:solidFill>
                <a:latin typeface="+mj-lt"/>
                <a:cs typeface="Calibri Light"/>
              </a:rPr>
              <a:t>. Please ask questions, we are always happy to help answer questions. </a:t>
            </a:r>
            <a:endParaRPr lang="en-US" sz="1200" dirty="0">
              <a:solidFill>
                <a:schemeClr val="bg2">
                  <a:lumMod val="25000"/>
                </a:schemeClr>
              </a:solidFill>
              <a:latin typeface="+mj-lt"/>
              <a:cs typeface="Calibri Light" panose="020F0302020204030204" pitchFamily="34" charset="0"/>
            </a:endParaRPr>
          </a:p>
        </p:txBody>
      </p:sp>
      <p:pic>
        <p:nvPicPr>
          <p:cNvPr id="7" name="Picture 6" descr="vExpert.png">
            <a:extLst>
              <a:ext uri="{FF2B5EF4-FFF2-40B4-BE49-F238E27FC236}">
                <a16:creationId xmlns:a16="http://schemas.microsoft.com/office/drawing/2014/main" id="{32E0B0C0-0290-194C-0E6C-F4C25DBD2A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Tree>
    <p:extLst>
      <p:ext uri="{BB962C8B-B14F-4D97-AF65-F5344CB8AC3E}">
        <p14:creationId xmlns:p14="http://schemas.microsoft.com/office/powerpoint/2010/main" val="166381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F90C3-FB19-7198-2617-D83681D8A5C3}"/>
              </a:ext>
            </a:extLst>
          </p:cNvPr>
          <p:cNvSpPr>
            <a:spLocks noGrp="1"/>
          </p:cNvSpPr>
          <p:nvPr>
            <p:ph type="title"/>
          </p:nvPr>
        </p:nvSpPr>
        <p:spPr/>
        <p:txBody>
          <a:bodyPr/>
          <a:lstStyle/>
          <a:p>
            <a:r>
              <a:rPr lang="en-US" dirty="0"/>
              <a:t>vExpert  - Which Path Should You Choose? </a:t>
            </a:r>
          </a:p>
        </p:txBody>
      </p:sp>
      <p:sp>
        <p:nvSpPr>
          <p:cNvPr id="3" name="Subtitle 2">
            <a:extLst>
              <a:ext uri="{FF2B5EF4-FFF2-40B4-BE49-F238E27FC236}">
                <a16:creationId xmlns:a16="http://schemas.microsoft.com/office/drawing/2014/main" id="{10ADFB11-F707-6D87-B225-FD0F7443A26E}"/>
              </a:ext>
            </a:extLst>
          </p:cNvPr>
          <p:cNvSpPr>
            <a:spLocks noGrp="1"/>
          </p:cNvSpPr>
          <p:nvPr>
            <p:ph type="subTitle" idx="10"/>
          </p:nvPr>
        </p:nvSpPr>
        <p:spPr/>
        <p:txBody>
          <a:bodyPr/>
          <a:lstStyle/>
          <a:p>
            <a:r>
              <a:rPr lang="en-US" dirty="0"/>
              <a:t>The First Steps and Which Path is Right for You</a:t>
            </a:r>
          </a:p>
        </p:txBody>
      </p:sp>
      <p:pic>
        <p:nvPicPr>
          <p:cNvPr id="6" name="Picture 5" descr="vExpert.png">
            <a:extLst>
              <a:ext uri="{FF2B5EF4-FFF2-40B4-BE49-F238E27FC236}">
                <a16:creationId xmlns:a16="http://schemas.microsoft.com/office/drawing/2014/main" id="{16D5A4D2-5504-C0FE-1ECF-09A565630C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8" name="TextBox 7">
            <a:extLst>
              <a:ext uri="{FF2B5EF4-FFF2-40B4-BE49-F238E27FC236}">
                <a16:creationId xmlns:a16="http://schemas.microsoft.com/office/drawing/2014/main" id="{52EEED6E-E4D4-65AE-A3B6-82B2BF6AB2C5}"/>
              </a:ext>
            </a:extLst>
          </p:cNvPr>
          <p:cNvSpPr txBox="1">
            <a:spLocks/>
          </p:cNvSpPr>
          <p:nvPr/>
        </p:nvSpPr>
        <p:spPr>
          <a:xfrm>
            <a:off x="6409136" y="1587688"/>
            <a:ext cx="5524930" cy="5013680"/>
          </a:xfrm>
          <a:prstGeom prst="rect">
            <a:avLst/>
          </a:prstGeom>
          <a:noFill/>
        </p:spPr>
        <p:txBody>
          <a:bodyPr wrap="square" lIns="91440" tIns="91440" rIns="91440" bIns="91440" rtlCol="0" anchor="t">
            <a:noAutofit/>
          </a:bodyPr>
          <a:lstStyle/>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Evangelist </a:t>
            </a:r>
            <a:r>
              <a:rPr lang="en-US" sz="1200" dirty="0">
                <a:solidFill>
                  <a:schemeClr val="bg2">
                    <a:lumMod val="25000"/>
                  </a:schemeClr>
                </a:solidFill>
                <a:effectLst/>
                <a:latin typeface="+mj-lt"/>
                <a:cs typeface="Calibri"/>
              </a:rPr>
              <a:t>Path</a:t>
            </a:r>
            <a:r>
              <a:rPr lang="en-US" sz="1200" b="1" dirty="0">
                <a:solidFill>
                  <a:schemeClr val="bg2">
                    <a:lumMod val="25000"/>
                  </a:schemeClr>
                </a:solidFill>
                <a:effectLst/>
                <a:latin typeface="+mj-lt"/>
                <a:cs typeface="Calibri"/>
              </a:rPr>
              <a:t> </a:t>
            </a:r>
            <a:r>
              <a:rPr lang="en-US" sz="1200" dirty="0">
                <a:solidFill>
                  <a:schemeClr val="bg2">
                    <a:lumMod val="25000"/>
                  </a:schemeClr>
                </a:solidFill>
                <a:effectLst/>
                <a:latin typeface="+mj-lt"/>
                <a:cs typeface="Calibri"/>
              </a:rPr>
              <a:t>encompasses book authors, bloggers, tool builders, </a:t>
            </a:r>
          </a:p>
          <a:p>
            <a:pPr>
              <a:spcBef>
                <a:spcPts val="75"/>
              </a:spcBef>
            </a:pPr>
            <a:r>
              <a:rPr lang="en-US" sz="1200" dirty="0">
                <a:solidFill>
                  <a:schemeClr val="bg2">
                    <a:lumMod val="25000"/>
                  </a:schemeClr>
                </a:solidFill>
                <a:effectLst/>
                <a:latin typeface="+mj-lt"/>
                <a:cs typeface="Calibri"/>
              </a:rPr>
              <a:t>public speakers, and other IT professionals who share their knowledge</a:t>
            </a:r>
          </a:p>
          <a:p>
            <a:pPr>
              <a:spcBef>
                <a:spcPts val="75"/>
              </a:spcBef>
            </a:pPr>
            <a:r>
              <a:rPr lang="en-US" sz="1200" dirty="0">
                <a:solidFill>
                  <a:schemeClr val="bg2">
                    <a:lumMod val="25000"/>
                  </a:schemeClr>
                </a:solidFill>
                <a:effectLst/>
                <a:latin typeface="+mj-lt"/>
                <a:cs typeface="Calibri"/>
              </a:rPr>
              <a:t> and passion through personal public platforms.</a:t>
            </a:r>
            <a:br>
              <a:rPr lang="en-US" sz="1200" dirty="0">
                <a:solidFill>
                  <a:schemeClr val="bg2">
                    <a:lumMod val="25000"/>
                  </a:schemeClr>
                </a:solidFill>
                <a:effectLst/>
                <a:latin typeface="+mj-lt"/>
                <a:cs typeface="Calibri" panose="020F0502020204030204" pitchFamily="34" charset="0"/>
              </a:rPr>
            </a:b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Customer </a:t>
            </a:r>
            <a:r>
              <a:rPr lang="en-US" sz="1200" dirty="0">
                <a:solidFill>
                  <a:schemeClr val="bg2">
                    <a:lumMod val="25000"/>
                  </a:schemeClr>
                </a:solidFill>
                <a:effectLst/>
                <a:latin typeface="+mj-lt"/>
                <a:cs typeface="Calibri"/>
              </a:rPr>
              <a:t>Path</a:t>
            </a:r>
            <a:r>
              <a:rPr lang="en-US" sz="1200" b="1" dirty="0">
                <a:solidFill>
                  <a:schemeClr val="bg2">
                    <a:lumMod val="25000"/>
                  </a:schemeClr>
                </a:solidFill>
                <a:effectLst/>
                <a:latin typeface="+mj-lt"/>
                <a:cs typeface="Calibri"/>
              </a:rPr>
              <a:t> </a:t>
            </a:r>
            <a:r>
              <a:rPr lang="en-US" sz="1200" dirty="0">
                <a:solidFill>
                  <a:schemeClr val="bg2">
                    <a:lumMod val="25000"/>
                  </a:schemeClr>
                </a:solidFill>
                <a:effectLst/>
                <a:latin typeface="+mj-lt"/>
                <a:cs typeface="Calibri"/>
              </a:rPr>
              <a:t>is for internal evangelists and community leaders from </a:t>
            </a:r>
          </a:p>
          <a:p>
            <a:pPr>
              <a:spcBef>
                <a:spcPts val="75"/>
              </a:spcBef>
            </a:pPr>
            <a:r>
              <a:rPr lang="en-US" sz="1200" dirty="0">
                <a:solidFill>
                  <a:schemeClr val="bg2">
                    <a:lumMod val="25000"/>
                  </a:schemeClr>
                </a:solidFill>
                <a:effectLst/>
                <a:latin typeface="+mj-lt"/>
                <a:cs typeface="Calibri"/>
              </a:rPr>
              <a:t>VMware customer organizations who contribute to success stories, </a:t>
            </a:r>
          </a:p>
          <a:p>
            <a:pPr>
              <a:spcBef>
                <a:spcPts val="75"/>
              </a:spcBef>
            </a:pPr>
            <a:r>
              <a:rPr lang="en-US" sz="1200" dirty="0">
                <a:solidFill>
                  <a:schemeClr val="bg2">
                    <a:lumMod val="25000"/>
                  </a:schemeClr>
                </a:solidFill>
                <a:effectLst/>
                <a:latin typeface="+mj-lt"/>
                <a:cs typeface="Calibri"/>
              </a:rPr>
              <a:t>references, interviews, talks, and community engagement.</a:t>
            </a:r>
            <a:br>
              <a:rPr lang="en-US" sz="1200" dirty="0">
                <a:solidFill>
                  <a:schemeClr val="bg2">
                    <a:lumMod val="25000"/>
                  </a:schemeClr>
                </a:solidFill>
                <a:effectLst/>
                <a:latin typeface="+mj-lt"/>
                <a:cs typeface="Calibri" panose="020F0502020204030204" pitchFamily="34" charset="0"/>
              </a:rPr>
            </a:b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Partner </a:t>
            </a:r>
            <a:r>
              <a:rPr lang="en-US" sz="1200" dirty="0">
                <a:solidFill>
                  <a:schemeClr val="bg2">
                    <a:lumMod val="25000"/>
                  </a:schemeClr>
                </a:solidFill>
                <a:effectLst/>
                <a:latin typeface="+mj-lt"/>
                <a:cs typeface="Calibri"/>
              </a:rPr>
              <a:t>is fo</a:t>
            </a:r>
            <a:r>
              <a:rPr lang="en-US" sz="1200" dirty="0">
                <a:solidFill>
                  <a:schemeClr val="bg2">
                    <a:lumMod val="25000"/>
                  </a:schemeClr>
                </a:solidFill>
                <a:latin typeface="+mj-lt"/>
                <a:cs typeface="Calibri"/>
              </a:rPr>
              <a:t>r partner </a:t>
            </a:r>
            <a:r>
              <a:rPr lang="en-US" sz="1200" dirty="0">
                <a:solidFill>
                  <a:schemeClr val="bg2">
                    <a:lumMod val="25000"/>
                  </a:schemeClr>
                </a:solidFill>
                <a:effectLst/>
                <a:latin typeface="+mj-lt"/>
                <a:cs typeface="Calibri"/>
              </a:rPr>
              <a:t>company employees who demonstrate </a:t>
            </a:r>
          </a:p>
          <a:p>
            <a:pPr>
              <a:spcBef>
                <a:spcPts val="75"/>
              </a:spcBef>
            </a:pPr>
            <a:r>
              <a:rPr lang="en-US" sz="1200" dirty="0">
                <a:solidFill>
                  <a:schemeClr val="bg2">
                    <a:lumMod val="25000"/>
                  </a:schemeClr>
                </a:solidFill>
                <a:effectLst/>
                <a:latin typeface="+mj-lt"/>
                <a:cs typeface="Calibri"/>
              </a:rPr>
              <a:t>passion, continuous  learning, and share their technical expertise through </a:t>
            </a:r>
          </a:p>
          <a:p>
            <a:pPr>
              <a:spcBef>
                <a:spcPts val="75"/>
              </a:spcBef>
            </a:pPr>
            <a:r>
              <a:rPr lang="en-US" sz="1200" dirty="0">
                <a:solidFill>
                  <a:schemeClr val="bg2">
                    <a:lumMod val="25000"/>
                  </a:schemeClr>
                </a:solidFill>
                <a:effectLst/>
                <a:latin typeface="+mj-lt"/>
                <a:cs typeface="Calibri"/>
              </a:rPr>
              <a:t>various means such as event participation, videos, IP generation, </a:t>
            </a:r>
          </a:p>
          <a:p>
            <a:pPr>
              <a:spcBef>
                <a:spcPts val="75"/>
              </a:spcBef>
            </a:pPr>
            <a:r>
              <a:rPr lang="en-US" sz="1200" dirty="0">
                <a:solidFill>
                  <a:schemeClr val="bg2">
                    <a:lumMod val="25000"/>
                  </a:schemeClr>
                </a:solidFill>
                <a:effectLst/>
                <a:latin typeface="+mj-lt"/>
                <a:cs typeface="Calibri"/>
              </a:rPr>
              <a:t>and public speaking engagements.</a:t>
            </a:r>
            <a:br>
              <a:rPr lang="en-US" sz="1200" dirty="0">
                <a:solidFill>
                  <a:schemeClr val="bg2">
                    <a:lumMod val="25000"/>
                  </a:schemeClr>
                </a:solidFill>
                <a:effectLst/>
                <a:latin typeface="+mj-lt"/>
                <a:cs typeface="Calibri" panose="020F0502020204030204" pitchFamily="34" charset="0"/>
              </a:rPr>
            </a:b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VMUG Leadership* </a:t>
            </a:r>
            <a:r>
              <a:rPr lang="en-US" sz="1200" b="1" dirty="0">
                <a:solidFill>
                  <a:schemeClr val="bg2">
                    <a:lumMod val="25000"/>
                  </a:schemeClr>
                </a:solidFill>
                <a:latin typeface="+mj-lt"/>
                <a:cs typeface="Calibri"/>
              </a:rPr>
              <a:t>consists of</a:t>
            </a:r>
            <a:r>
              <a:rPr lang="en-US" sz="1200" dirty="0">
                <a:solidFill>
                  <a:schemeClr val="bg2">
                    <a:lumMod val="25000"/>
                  </a:schemeClr>
                </a:solidFill>
                <a:effectLst/>
                <a:latin typeface="+mj-lt"/>
                <a:cs typeface="Calibri"/>
              </a:rPr>
              <a:t> Active </a:t>
            </a:r>
            <a:r>
              <a:rPr lang="en-US" sz="1200" dirty="0">
                <a:solidFill>
                  <a:schemeClr val="bg2">
                    <a:lumMod val="25000"/>
                  </a:schemeClr>
                </a:solidFill>
                <a:latin typeface="+mj-lt"/>
                <a:cs typeface="Calibri"/>
              </a:rPr>
              <a:t>Leaders</a:t>
            </a:r>
            <a:r>
              <a:rPr lang="en-US" sz="1200" dirty="0">
                <a:solidFill>
                  <a:schemeClr val="bg2">
                    <a:lumMod val="25000"/>
                  </a:schemeClr>
                </a:solidFill>
                <a:effectLst/>
                <a:latin typeface="+mj-lt"/>
                <a:cs typeface="Calibri"/>
              </a:rPr>
              <a:t>, Co-Leaders or on the Steering Committee with a </a:t>
            </a:r>
            <a:r>
              <a:rPr lang="en-US" sz="1200" dirty="0">
                <a:solidFill>
                  <a:schemeClr val="bg2">
                    <a:lumMod val="25000"/>
                  </a:schemeClr>
                </a:solidFill>
                <a:latin typeface="+mj-lt"/>
                <a:cs typeface="Calibri"/>
              </a:rPr>
              <a:t>reference from the Chapter Leader. </a:t>
            </a:r>
          </a:p>
          <a:p>
            <a:pPr>
              <a:spcBef>
                <a:spcPts val="75"/>
              </a:spcBef>
            </a:pP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VCDX*</a:t>
            </a:r>
            <a:r>
              <a:rPr lang="en-US" sz="1200" dirty="0">
                <a:solidFill>
                  <a:schemeClr val="bg2">
                    <a:lumMod val="25000"/>
                  </a:schemeClr>
                </a:solidFill>
                <a:effectLst/>
                <a:latin typeface="+mj-lt"/>
                <a:cs typeface="Calibri"/>
              </a:rPr>
              <a:t> is for those who hold the VCDX title. Some may also fall into other paths. Choose what single path that best describes you. Program membership, content and experience is the same across all paths.</a:t>
            </a:r>
            <a:br>
              <a:rPr lang="en-US" sz="1200" dirty="0">
                <a:solidFill>
                  <a:schemeClr val="bg2">
                    <a:lumMod val="25000"/>
                  </a:schemeClr>
                </a:solidFill>
                <a:effectLst/>
                <a:latin typeface="+mj-lt"/>
                <a:cs typeface="Calibri" panose="020F0502020204030204" pitchFamily="34" charset="0"/>
              </a:rPr>
            </a:b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a:rPr>
              <a:t>•</a:t>
            </a:r>
            <a:r>
              <a:rPr lang="en-US" sz="1200" b="1" dirty="0">
                <a:solidFill>
                  <a:schemeClr val="bg2">
                    <a:lumMod val="25000"/>
                  </a:schemeClr>
                </a:solidFill>
                <a:effectLst/>
                <a:latin typeface="+mj-lt"/>
                <a:cs typeface="Calibri"/>
              </a:rPr>
              <a:t>VMTN Moderator*</a:t>
            </a:r>
            <a:r>
              <a:rPr lang="en-US" sz="1200" dirty="0">
                <a:solidFill>
                  <a:schemeClr val="bg2">
                    <a:lumMod val="25000"/>
                  </a:schemeClr>
                </a:solidFill>
                <a:effectLst/>
                <a:latin typeface="+mj-lt"/>
                <a:cs typeface="Calibri"/>
              </a:rPr>
              <a:t> </a:t>
            </a:r>
            <a:r>
              <a:rPr lang="en-US" sz="1200" dirty="0">
                <a:solidFill>
                  <a:schemeClr val="bg2">
                    <a:lumMod val="25000"/>
                  </a:schemeClr>
                </a:solidFill>
                <a:latin typeface="+mj-lt"/>
                <a:cs typeface="Calibri"/>
              </a:rPr>
              <a:t>is </a:t>
            </a:r>
            <a:r>
              <a:rPr lang="en-US" sz="1200" dirty="0">
                <a:solidFill>
                  <a:schemeClr val="bg2">
                    <a:lumMod val="25000"/>
                  </a:schemeClr>
                </a:solidFill>
                <a:effectLst/>
                <a:latin typeface="+mj-lt"/>
                <a:cs typeface="Calibri"/>
              </a:rPr>
              <a:t>reserved for VMTN Moderators who dedicate personal time to the community by moderating forms, working with the VMware Community Manager.</a:t>
            </a:r>
            <a:endParaRPr lang="en-US" sz="1200" dirty="0">
              <a:solidFill>
                <a:schemeClr val="bg2">
                  <a:lumMod val="25000"/>
                </a:schemeClr>
              </a:solidFill>
              <a:effectLst/>
              <a:latin typeface="+mj-lt"/>
              <a:cs typeface="Calibri" panose="020F0502020204030204" pitchFamily="34" charset="0"/>
            </a:endParaRPr>
          </a:p>
          <a:p>
            <a:endParaRPr lang="en-US" sz="1200" dirty="0">
              <a:solidFill>
                <a:schemeClr val="bg2">
                  <a:lumMod val="25000"/>
                </a:schemeClr>
              </a:solidFill>
              <a:effectLst/>
              <a:latin typeface="+mj-lt"/>
              <a:cs typeface="Calibri" panose="020F0502020204030204" pitchFamily="34" charset="0"/>
            </a:endParaRPr>
          </a:p>
          <a:p>
            <a:r>
              <a:rPr lang="en-US" sz="1200" dirty="0">
                <a:solidFill>
                  <a:schemeClr val="bg2">
                    <a:lumMod val="25000"/>
                  </a:schemeClr>
                </a:solidFill>
                <a:effectLst/>
                <a:latin typeface="+mj-lt"/>
                <a:cs typeface="Calibri"/>
              </a:rPr>
              <a:t>*Auto Approval after verification </a:t>
            </a:r>
            <a:r>
              <a:rPr lang="en-US" sz="1200" dirty="0">
                <a:solidFill>
                  <a:schemeClr val="bg2">
                    <a:lumMod val="25000"/>
                  </a:schemeClr>
                </a:solidFill>
                <a:latin typeface="+mj-lt"/>
                <a:cs typeface="Calibri"/>
              </a:rPr>
              <a:t>has been completed. </a:t>
            </a:r>
            <a:endParaRPr lang="en-US" sz="1200" dirty="0">
              <a:solidFill>
                <a:schemeClr val="bg2">
                  <a:lumMod val="25000"/>
                </a:schemeClr>
              </a:solidFill>
              <a:effectLst/>
              <a:latin typeface="+mj-lt"/>
              <a:cs typeface="Calibri" panose="020F0502020204030204" pitchFamily="34" charset="0"/>
            </a:endParaRPr>
          </a:p>
        </p:txBody>
      </p:sp>
      <p:sp>
        <p:nvSpPr>
          <p:cNvPr id="9" name="TextBox 8">
            <a:extLst>
              <a:ext uri="{FF2B5EF4-FFF2-40B4-BE49-F238E27FC236}">
                <a16:creationId xmlns:a16="http://schemas.microsoft.com/office/drawing/2014/main" id="{D15F05BD-5622-96E7-C6A9-FC20FB6BFA4B}"/>
              </a:ext>
            </a:extLst>
          </p:cNvPr>
          <p:cNvSpPr txBox="1"/>
          <p:nvPr/>
        </p:nvSpPr>
        <p:spPr>
          <a:xfrm>
            <a:off x="635164" y="1215484"/>
            <a:ext cx="5773971" cy="294248"/>
          </a:xfrm>
          <a:prstGeom prst="rect">
            <a:avLst/>
          </a:prstGeom>
          <a:noFill/>
        </p:spPr>
        <p:txBody>
          <a:bodyPr wrap="square" lIns="0" tIns="0" rIns="0" bIns="0" rtlCol="0">
            <a:spAutoFit/>
          </a:bodyPr>
          <a:lstStyle/>
          <a:p>
            <a:pPr algn="l">
              <a:lnSpc>
                <a:spcPct val="130000"/>
              </a:lnSpc>
            </a:pPr>
            <a:r>
              <a:rPr lang="en-US" sz="1600" dirty="0">
                <a:solidFill>
                  <a:schemeClr val="bg2">
                    <a:lumMod val="25000"/>
                  </a:schemeClr>
                </a:solidFill>
                <a:latin typeface="+mj-lt"/>
                <a:cs typeface="Calibri" panose="020F0502020204030204" pitchFamily="34" charset="0"/>
              </a:rPr>
              <a:t>Applying for the Award</a:t>
            </a:r>
          </a:p>
        </p:txBody>
      </p:sp>
      <p:sp>
        <p:nvSpPr>
          <p:cNvPr id="11" name="TextBox 10">
            <a:extLst>
              <a:ext uri="{FF2B5EF4-FFF2-40B4-BE49-F238E27FC236}">
                <a16:creationId xmlns:a16="http://schemas.microsoft.com/office/drawing/2014/main" id="{37F36FEF-3AE3-1416-DD83-D50BDD29C457}"/>
              </a:ext>
            </a:extLst>
          </p:cNvPr>
          <p:cNvSpPr txBox="1"/>
          <p:nvPr/>
        </p:nvSpPr>
        <p:spPr>
          <a:xfrm>
            <a:off x="635164" y="1665643"/>
            <a:ext cx="5232387" cy="2121093"/>
          </a:xfrm>
          <a:prstGeom prst="rect">
            <a:avLst/>
          </a:prstGeom>
          <a:noFill/>
        </p:spPr>
        <p:txBody>
          <a:bodyPr wrap="square" lIns="0" tIns="0" rIns="0" bIns="0" rtlCol="0">
            <a:spAutoFit/>
          </a:bodyPr>
          <a:lstStyle/>
          <a:p>
            <a:pPr>
              <a:spcBef>
                <a:spcPts val="75"/>
              </a:spcBef>
            </a:pPr>
            <a:r>
              <a:rPr lang="en-US" sz="1200" dirty="0">
                <a:solidFill>
                  <a:schemeClr val="bg2">
                    <a:lumMod val="25000"/>
                  </a:schemeClr>
                </a:solidFill>
                <a:effectLst/>
                <a:latin typeface="+mj-lt"/>
                <a:cs typeface="Calibri" panose="020F0502020204030204" pitchFamily="34" charset="0"/>
              </a:rPr>
              <a:t>When you apply at </a:t>
            </a:r>
            <a:r>
              <a:rPr lang="en-US" sz="1200" dirty="0">
                <a:solidFill>
                  <a:srgbClr val="0070C0"/>
                </a:solidFill>
                <a:effectLst/>
                <a:latin typeface="+mj-lt"/>
                <a:cs typeface="Calibri" panose="020F0502020204030204" pitchFamily="34" charset="0"/>
              </a:rPr>
              <a:t>vexpert.vmware.com/apply</a:t>
            </a:r>
            <a:r>
              <a:rPr lang="en-US" sz="1200" dirty="0">
                <a:solidFill>
                  <a:schemeClr val="bg2">
                    <a:lumMod val="25000"/>
                  </a:schemeClr>
                </a:solidFill>
                <a:effectLst/>
                <a:latin typeface="+mj-lt"/>
                <a:cs typeface="Calibri" panose="020F0502020204030204" pitchFamily="34" charset="0"/>
              </a:rPr>
              <a:t>, you will be required to</a:t>
            </a:r>
          </a:p>
          <a:p>
            <a:pPr>
              <a:spcBef>
                <a:spcPts val="75"/>
              </a:spcBef>
            </a:pPr>
            <a:r>
              <a:rPr lang="en-US" sz="1200" dirty="0">
                <a:solidFill>
                  <a:schemeClr val="bg2">
                    <a:lumMod val="25000"/>
                  </a:schemeClr>
                </a:solidFill>
                <a:effectLst/>
                <a:latin typeface="+mj-lt"/>
                <a:cs typeface="Calibri" panose="020F0502020204030204" pitchFamily="34" charset="0"/>
              </a:rPr>
              <a:t>select a path. This path selection helps us gain a better understanding of who you are and does not affect the outcome or your experience in the program. </a:t>
            </a:r>
          </a:p>
          <a:p>
            <a:pPr>
              <a:spcBef>
                <a:spcPts val="75"/>
              </a:spcBef>
            </a:pP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panose="020F0502020204030204" pitchFamily="34" charset="0"/>
              </a:rPr>
              <a:t>After choosing a path, it is crucial to provide detailed information in the</a:t>
            </a:r>
          </a:p>
          <a:p>
            <a:pPr>
              <a:spcBef>
                <a:spcPts val="75"/>
              </a:spcBef>
            </a:pPr>
            <a:r>
              <a:rPr lang="en-US" sz="1200" dirty="0">
                <a:solidFill>
                  <a:schemeClr val="bg2">
                    <a:lumMod val="25000"/>
                  </a:schemeClr>
                </a:solidFill>
                <a:effectLst/>
                <a:latin typeface="+mj-lt"/>
                <a:cs typeface="Calibri" panose="020F0502020204030204" pitchFamily="34" charset="0"/>
              </a:rPr>
              <a:t>following four areas: "Content Creation”, "Events and Speaking”, "Online</a:t>
            </a:r>
          </a:p>
          <a:p>
            <a:pPr>
              <a:spcBef>
                <a:spcPts val="75"/>
              </a:spcBef>
            </a:pPr>
            <a:r>
              <a:rPr lang="en-US" sz="1200" dirty="0">
                <a:solidFill>
                  <a:schemeClr val="bg2">
                    <a:lumMod val="25000"/>
                  </a:schemeClr>
                </a:solidFill>
                <a:effectLst/>
                <a:latin typeface="+mj-lt"/>
                <a:cs typeface="Calibri" panose="020F0502020204030204" pitchFamily="34" charset="0"/>
              </a:rPr>
              <a:t>Communities, Tools and Resources”, and "VMware Programs”.</a:t>
            </a:r>
          </a:p>
          <a:p>
            <a:pPr>
              <a:spcBef>
                <a:spcPts val="75"/>
              </a:spcBef>
            </a:pPr>
            <a:endParaRPr lang="en-US" sz="1200" dirty="0">
              <a:solidFill>
                <a:schemeClr val="bg2">
                  <a:lumMod val="25000"/>
                </a:schemeClr>
              </a:solidFill>
              <a:effectLst/>
              <a:latin typeface="+mj-lt"/>
              <a:cs typeface="Calibri" panose="020F0502020204030204" pitchFamily="34" charset="0"/>
            </a:endParaRPr>
          </a:p>
          <a:p>
            <a:pPr>
              <a:spcBef>
                <a:spcPts val="75"/>
              </a:spcBef>
            </a:pPr>
            <a:r>
              <a:rPr lang="en-US" sz="1200" dirty="0">
                <a:solidFill>
                  <a:schemeClr val="bg2">
                    <a:lumMod val="25000"/>
                  </a:schemeClr>
                </a:solidFill>
                <a:effectLst/>
                <a:latin typeface="+mj-lt"/>
                <a:cs typeface="Calibri" panose="020F0502020204030204" pitchFamily="34" charset="0"/>
              </a:rPr>
              <a:t>If you have a VMware Employee as a reference, it is beneficial to include their information in your application. </a:t>
            </a:r>
            <a:r>
              <a:rPr lang="en-US" sz="1200" dirty="0">
                <a:solidFill>
                  <a:schemeClr val="bg2">
                    <a:lumMod val="25000"/>
                  </a:schemeClr>
                </a:solidFill>
                <a:latin typeface="+mj-lt"/>
                <a:cs typeface="Calibri" panose="020F0502020204030204" pitchFamily="34" charset="0"/>
              </a:rPr>
              <a:t> </a:t>
            </a:r>
          </a:p>
        </p:txBody>
      </p:sp>
      <p:sp>
        <p:nvSpPr>
          <p:cNvPr id="12" name="TextBox 11">
            <a:extLst>
              <a:ext uri="{FF2B5EF4-FFF2-40B4-BE49-F238E27FC236}">
                <a16:creationId xmlns:a16="http://schemas.microsoft.com/office/drawing/2014/main" id="{E5643146-17D3-85B6-1260-EED52E80E23D}"/>
              </a:ext>
            </a:extLst>
          </p:cNvPr>
          <p:cNvSpPr txBox="1"/>
          <p:nvPr/>
        </p:nvSpPr>
        <p:spPr>
          <a:xfrm>
            <a:off x="6409135" y="1189997"/>
            <a:ext cx="3144741" cy="342706"/>
          </a:xfrm>
          <a:prstGeom prst="rect">
            <a:avLst/>
          </a:prstGeom>
          <a:noFill/>
        </p:spPr>
        <p:txBody>
          <a:bodyPr wrap="none" lIns="0" tIns="0" rIns="0" bIns="0" rtlCol="0">
            <a:noAutofit/>
          </a:bodyPr>
          <a:lstStyle/>
          <a:p>
            <a:pPr>
              <a:lnSpc>
                <a:spcPct val="130000"/>
              </a:lnSpc>
              <a:spcBef>
                <a:spcPts val="600"/>
              </a:spcBef>
            </a:pPr>
            <a:r>
              <a:rPr lang="en-US" sz="1600" dirty="0">
                <a:solidFill>
                  <a:schemeClr val="bg2">
                    <a:lumMod val="25000"/>
                  </a:schemeClr>
                </a:solidFill>
                <a:latin typeface="+mj-lt"/>
                <a:cs typeface="Calibri" panose="020F0502020204030204" pitchFamily="34" charset="0"/>
              </a:rPr>
              <a:t>What Path Should You Choose?</a:t>
            </a:r>
          </a:p>
        </p:txBody>
      </p:sp>
      <p:pic>
        <p:nvPicPr>
          <p:cNvPr id="14" name="Picture 13">
            <a:extLst>
              <a:ext uri="{FF2B5EF4-FFF2-40B4-BE49-F238E27FC236}">
                <a16:creationId xmlns:a16="http://schemas.microsoft.com/office/drawing/2014/main" id="{9C6C6848-2413-3303-1025-ED28C7D4AF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164" y="4114800"/>
            <a:ext cx="5104355" cy="2058828"/>
          </a:xfrm>
          <a:prstGeom prst="rect">
            <a:avLst/>
          </a:prstGeom>
        </p:spPr>
      </p:pic>
      <p:pic>
        <p:nvPicPr>
          <p:cNvPr id="15" name="Picture 14">
            <a:extLst>
              <a:ext uri="{FF2B5EF4-FFF2-40B4-BE49-F238E27FC236}">
                <a16:creationId xmlns:a16="http://schemas.microsoft.com/office/drawing/2014/main" id="{18B84B0F-6857-C36D-3243-F71F89F5C2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9988" r="-4"/>
          <a:stretch/>
        </p:blipFill>
        <p:spPr>
          <a:xfrm>
            <a:off x="6115484" y="1338382"/>
            <a:ext cx="45719" cy="5367867"/>
          </a:xfrm>
          <a:prstGeom prst="rect">
            <a:avLst/>
          </a:prstGeom>
        </p:spPr>
      </p:pic>
    </p:spTree>
    <p:extLst>
      <p:ext uri="{BB962C8B-B14F-4D97-AF65-F5344CB8AC3E}">
        <p14:creationId xmlns:p14="http://schemas.microsoft.com/office/powerpoint/2010/main" val="371228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93652-F03A-D3ED-D34C-EAE81A58E158}"/>
              </a:ext>
            </a:extLst>
          </p:cNvPr>
          <p:cNvSpPr>
            <a:spLocks noGrp="1"/>
          </p:cNvSpPr>
          <p:nvPr>
            <p:ph type="title"/>
          </p:nvPr>
        </p:nvSpPr>
        <p:spPr/>
        <p:txBody>
          <a:bodyPr/>
          <a:lstStyle/>
          <a:p>
            <a:r>
              <a:rPr lang="en-US" dirty="0"/>
              <a:t>vExpert  - Guidelines for Application:</a:t>
            </a:r>
          </a:p>
        </p:txBody>
      </p:sp>
      <p:sp>
        <p:nvSpPr>
          <p:cNvPr id="3" name="Subtitle 2">
            <a:extLst>
              <a:ext uri="{FF2B5EF4-FFF2-40B4-BE49-F238E27FC236}">
                <a16:creationId xmlns:a16="http://schemas.microsoft.com/office/drawing/2014/main" id="{806AA670-BB44-B2F1-B99F-F9037E0EBF34}"/>
              </a:ext>
            </a:extLst>
          </p:cNvPr>
          <p:cNvSpPr>
            <a:spLocks noGrp="1"/>
          </p:cNvSpPr>
          <p:nvPr>
            <p:ph type="subTitle" idx="10"/>
          </p:nvPr>
        </p:nvSpPr>
        <p:spPr/>
        <p:txBody>
          <a:bodyPr/>
          <a:lstStyle/>
          <a:p>
            <a:r>
              <a:rPr lang="en-US" dirty="0"/>
              <a:t>What to Include  (key terms underlined)</a:t>
            </a:r>
          </a:p>
        </p:txBody>
      </p:sp>
      <p:sp>
        <p:nvSpPr>
          <p:cNvPr id="6" name="TextBox 5">
            <a:extLst>
              <a:ext uri="{FF2B5EF4-FFF2-40B4-BE49-F238E27FC236}">
                <a16:creationId xmlns:a16="http://schemas.microsoft.com/office/drawing/2014/main" id="{2AF093DC-EDF0-7B36-9454-E041A755523A}"/>
              </a:ext>
            </a:extLst>
          </p:cNvPr>
          <p:cNvSpPr txBox="1"/>
          <p:nvPr/>
        </p:nvSpPr>
        <p:spPr>
          <a:xfrm>
            <a:off x="592866" y="1587509"/>
            <a:ext cx="5356712" cy="4411464"/>
          </a:xfrm>
          <a:prstGeom prst="rect">
            <a:avLst/>
          </a:prstGeom>
          <a:noFill/>
        </p:spPr>
        <p:txBody>
          <a:bodyPr wrap="square" lIns="0" tIns="0" rIns="0" bIns="0" rtlCol="0">
            <a:spAutoFit/>
          </a:bodyPr>
          <a:lstStyle/>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Edit your application regularly, as it remains open year-round except during voting periods. Treat it as a diary to </a:t>
            </a:r>
            <a:r>
              <a:rPr lang="en-US" sz="1200" u="sng" dirty="0">
                <a:solidFill>
                  <a:schemeClr val="bg2">
                    <a:lumMod val="25000"/>
                  </a:schemeClr>
                </a:solidFill>
                <a:effectLst/>
                <a:latin typeface="+mj-lt"/>
                <a:cs typeface="Calibri" panose="020F0502020204030204" pitchFamily="34" charset="0"/>
              </a:rPr>
              <a:t>record all community activities</a:t>
            </a:r>
            <a:r>
              <a:rPr lang="en-US" sz="1200" dirty="0">
                <a:solidFill>
                  <a:schemeClr val="bg2">
                    <a:lumMod val="25000"/>
                  </a:schemeClr>
                </a:solidFill>
                <a:effectLst/>
                <a:latin typeface="+mj-lt"/>
                <a:cs typeface="Calibri" panose="020F0502020204030204" pitchFamily="34" charset="0"/>
              </a:rPr>
              <a:t> throughout the year.</a:t>
            </a: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If the contributions are related to your employer (VMware employee </a:t>
            </a:r>
            <a:r>
              <a:rPr lang="en-US" sz="1200" dirty="0">
                <a:solidFill>
                  <a:schemeClr val="bg2">
                    <a:lumMod val="25000"/>
                  </a:schemeClr>
                </a:solidFill>
                <a:latin typeface="+mj-lt"/>
                <a:cs typeface="Calibri" panose="020F0502020204030204" pitchFamily="34" charset="0"/>
              </a:rPr>
              <a:t>driving</a:t>
            </a:r>
            <a:r>
              <a:rPr lang="en-US" sz="1200" dirty="0">
                <a:solidFill>
                  <a:schemeClr val="bg2">
                    <a:lumMod val="25000"/>
                  </a:schemeClr>
                </a:solidFill>
                <a:effectLst/>
                <a:latin typeface="+mj-lt"/>
                <a:cs typeface="Calibri" panose="020F0502020204030204" pitchFamily="34" charset="0"/>
              </a:rPr>
              <a:t> a session at Explore), </a:t>
            </a:r>
            <a:r>
              <a:rPr lang="en-US" sz="1200" u="sng" dirty="0">
                <a:solidFill>
                  <a:schemeClr val="bg2">
                    <a:lumMod val="25000"/>
                  </a:schemeClr>
                </a:solidFill>
                <a:effectLst/>
                <a:latin typeface="+mj-lt"/>
                <a:cs typeface="Calibri" panose="020F0502020204030204" pitchFamily="34" charset="0"/>
              </a:rPr>
              <a:t>explain how those contributions differ from your day job function</a:t>
            </a:r>
            <a:r>
              <a:rPr lang="en-US" sz="1200" dirty="0">
                <a:solidFill>
                  <a:schemeClr val="bg2">
                    <a:lumMod val="25000"/>
                  </a:schemeClr>
                </a:solidFill>
                <a:effectLst/>
                <a:latin typeface="+mj-lt"/>
                <a:cs typeface="Calibri" panose="020F0502020204030204" pitchFamily="34" charset="0"/>
              </a:rPr>
              <a:t>.</a:t>
            </a:r>
            <a:endParaRPr lang="en-US" sz="1200" dirty="0">
              <a:solidFill>
                <a:schemeClr val="bg2">
                  <a:lumMod val="25000"/>
                </a:schemeClr>
              </a:solidFill>
              <a:latin typeface="+mj-lt"/>
              <a:cs typeface="Calibri" panose="020F0502020204030204" pitchFamily="34" charset="0"/>
            </a:endParaRP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Assume we have no prior knowledge about you, your role or contributions to the community when providing details.</a:t>
            </a:r>
            <a:endParaRPr lang="en-US" sz="1200" dirty="0">
              <a:solidFill>
                <a:schemeClr val="bg2">
                  <a:lumMod val="25000"/>
                </a:schemeClr>
              </a:solidFill>
              <a:latin typeface="+mj-lt"/>
              <a:cs typeface="Calibri" panose="020F0502020204030204" pitchFamily="34" charset="0"/>
            </a:endParaRP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Include </a:t>
            </a:r>
            <a:r>
              <a:rPr lang="en-US" sz="1200" u="sng" dirty="0">
                <a:solidFill>
                  <a:schemeClr val="bg2">
                    <a:lumMod val="25000"/>
                  </a:schemeClr>
                </a:solidFill>
                <a:effectLst/>
                <a:latin typeface="+mj-lt"/>
                <a:cs typeface="Calibri" panose="020F0502020204030204" pitchFamily="34" charset="0"/>
              </a:rPr>
              <a:t>details</a:t>
            </a:r>
            <a:r>
              <a:rPr lang="en-US" sz="1200" dirty="0">
                <a:solidFill>
                  <a:schemeClr val="bg2">
                    <a:lumMod val="25000"/>
                  </a:schemeClr>
                </a:solidFill>
                <a:effectLst/>
                <a:latin typeface="+mj-lt"/>
                <a:cs typeface="Calibri" panose="020F0502020204030204" pitchFamily="34" charset="0"/>
              </a:rPr>
              <a:t> for </a:t>
            </a:r>
            <a:r>
              <a:rPr lang="en-US" sz="1200" dirty="0">
                <a:solidFill>
                  <a:schemeClr val="bg2">
                    <a:lumMod val="25000"/>
                  </a:schemeClr>
                </a:solidFill>
                <a:latin typeface="+mj-lt"/>
                <a:cs typeface="Calibri" panose="020F0502020204030204" pitchFamily="34" charset="0"/>
              </a:rPr>
              <a:t>s</a:t>
            </a:r>
            <a:r>
              <a:rPr lang="en-US" sz="1200" dirty="0">
                <a:solidFill>
                  <a:schemeClr val="bg2">
                    <a:lumMod val="25000"/>
                  </a:schemeClr>
                </a:solidFill>
                <a:effectLst/>
                <a:latin typeface="+mj-lt"/>
                <a:cs typeface="Calibri" panose="020F0502020204030204" pitchFamily="34" charset="0"/>
              </a:rPr>
              <a:t>essions or public speaking engagements, provide date, location, subject, audience size, and a URL (if available).</a:t>
            </a: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Be sure the </a:t>
            </a:r>
            <a:r>
              <a:rPr lang="en-US" sz="1200" u="sng" dirty="0">
                <a:solidFill>
                  <a:schemeClr val="bg2">
                    <a:lumMod val="25000"/>
                  </a:schemeClr>
                </a:solidFill>
                <a:effectLst/>
                <a:latin typeface="+mj-lt"/>
                <a:cs typeface="Calibri" panose="020F0502020204030204" pitchFamily="34" charset="0"/>
              </a:rPr>
              <a:t>dates and authorship</a:t>
            </a:r>
            <a:r>
              <a:rPr lang="en-US" sz="1200" dirty="0">
                <a:solidFill>
                  <a:schemeClr val="bg2">
                    <a:lumMod val="25000"/>
                  </a:schemeClr>
                </a:solidFill>
                <a:effectLst/>
                <a:latin typeface="+mj-lt"/>
                <a:cs typeface="Calibri" panose="020F0502020204030204" pitchFamily="34" charset="0"/>
              </a:rPr>
              <a:t> information are liste</a:t>
            </a:r>
            <a:r>
              <a:rPr lang="en-US" sz="1200" dirty="0">
                <a:solidFill>
                  <a:schemeClr val="bg2">
                    <a:lumMod val="25000"/>
                  </a:schemeClr>
                </a:solidFill>
                <a:latin typeface="+mj-lt"/>
                <a:cs typeface="Calibri" panose="020F0502020204030204" pitchFamily="34" charset="0"/>
              </a:rPr>
              <a:t>d on your b</a:t>
            </a:r>
            <a:r>
              <a:rPr lang="en-US" sz="1200" dirty="0">
                <a:solidFill>
                  <a:schemeClr val="bg2">
                    <a:lumMod val="25000"/>
                  </a:schemeClr>
                </a:solidFill>
                <a:effectLst/>
                <a:latin typeface="+mj-lt"/>
                <a:cs typeface="Calibri" panose="020F0502020204030204" pitchFamily="34" charset="0"/>
              </a:rPr>
              <a:t>log articles or physical publications related to VMware technical subject matter.</a:t>
            </a: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Give </a:t>
            </a:r>
            <a:r>
              <a:rPr lang="en-US" sz="1200" u="sng" dirty="0">
                <a:solidFill>
                  <a:schemeClr val="bg2">
                    <a:lumMod val="25000"/>
                  </a:schemeClr>
                </a:solidFill>
                <a:effectLst/>
                <a:latin typeface="+mj-lt"/>
                <a:cs typeface="Calibri" panose="020F0502020204030204" pitchFamily="34" charset="0"/>
              </a:rPr>
              <a:t>examples of both</a:t>
            </a:r>
            <a:r>
              <a:rPr lang="en-US" sz="1200" dirty="0">
                <a:solidFill>
                  <a:schemeClr val="bg2">
                    <a:lumMod val="25000"/>
                  </a:schemeClr>
                </a:solidFill>
                <a:effectLst/>
                <a:latin typeface="+mj-lt"/>
                <a:cs typeface="Calibri" panose="020F0502020204030204" pitchFamily="34" charset="0"/>
              </a:rPr>
              <a:t> activities related to your job function and community activities.</a:t>
            </a:r>
          </a:p>
          <a:p>
            <a:pPr marL="171450" indent="-171450">
              <a:spcAft>
                <a:spcPts val="800"/>
              </a:spcAft>
              <a:buFont typeface="Arial" panose="020B0604020202020204" pitchFamily="34" charset="0"/>
              <a:buChar char="•"/>
            </a:pPr>
            <a:r>
              <a:rPr lang="en-US" sz="1200" dirty="0">
                <a:solidFill>
                  <a:schemeClr val="bg2">
                    <a:lumMod val="25000"/>
                  </a:schemeClr>
                </a:solidFill>
                <a:effectLst/>
                <a:latin typeface="+mj-lt"/>
                <a:cs typeface="Calibri" panose="020F0502020204030204" pitchFamily="34" charset="0"/>
              </a:rPr>
              <a:t>For VMTN or other technical forums, include a profile link and links to topics where you </a:t>
            </a:r>
            <a:r>
              <a:rPr lang="en-US" sz="1200" u="sng" dirty="0">
                <a:solidFill>
                  <a:schemeClr val="bg2">
                    <a:lumMod val="25000"/>
                  </a:schemeClr>
                </a:solidFill>
                <a:effectLst/>
                <a:latin typeface="+mj-lt"/>
                <a:cs typeface="Calibri" panose="020F0502020204030204" pitchFamily="34" charset="0"/>
              </a:rPr>
              <a:t>answered</a:t>
            </a:r>
            <a:r>
              <a:rPr lang="en-US" sz="1200" dirty="0">
                <a:solidFill>
                  <a:schemeClr val="bg2">
                    <a:lumMod val="25000"/>
                  </a:schemeClr>
                </a:solidFill>
                <a:effectLst/>
                <a:latin typeface="+mj-lt"/>
                <a:cs typeface="Calibri" panose="020F0502020204030204" pitchFamily="34" charset="0"/>
              </a:rPr>
              <a:t> questions during the previous year.</a:t>
            </a:r>
          </a:p>
          <a:p>
            <a:pPr marL="171450" indent="-171450">
              <a:spcAft>
                <a:spcPts val="600"/>
              </a:spcAft>
              <a:buFont typeface="Arial" panose="020B0604020202020204" pitchFamily="34" charset="0"/>
              <a:buChar char="•"/>
            </a:pPr>
            <a:r>
              <a:rPr lang="en-US" sz="1200" u="sng" dirty="0">
                <a:solidFill>
                  <a:schemeClr val="bg2">
                    <a:lumMod val="25000"/>
                  </a:schemeClr>
                </a:solidFill>
                <a:effectLst/>
                <a:latin typeface="+mj-lt"/>
                <a:cs typeface="Calibri" panose="020F0502020204030204" pitchFamily="34" charset="0"/>
              </a:rPr>
              <a:t>Include detailed activities</a:t>
            </a:r>
            <a:r>
              <a:rPr lang="en-US" sz="1200" dirty="0">
                <a:solidFill>
                  <a:schemeClr val="bg2">
                    <a:lumMod val="25000"/>
                  </a:schemeClr>
                </a:solidFill>
                <a:effectLst/>
                <a:latin typeface="+mj-lt"/>
                <a:cs typeface="Calibri" panose="020F0502020204030204" pitchFamily="34" charset="0"/>
              </a:rPr>
              <a:t> for advisory boards, reference programs, customer councils and the VMware Partner Network so we can better understand what your involvement was / is. </a:t>
            </a:r>
          </a:p>
        </p:txBody>
      </p:sp>
      <p:pic>
        <p:nvPicPr>
          <p:cNvPr id="7" name="Picture 6" descr="Text, letter&#10;&#10;Description automatically generated">
            <a:extLst>
              <a:ext uri="{FF2B5EF4-FFF2-40B4-BE49-F238E27FC236}">
                <a16:creationId xmlns:a16="http://schemas.microsoft.com/office/drawing/2014/main" id="{33B7D6FA-ACFF-7706-028E-AF9FFF5DC3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58905" y="1585716"/>
            <a:ext cx="4677789" cy="4774403"/>
          </a:xfrm>
          <a:prstGeom prst="rect">
            <a:avLst/>
          </a:prstGeom>
        </p:spPr>
      </p:pic>
      <p:sp>
        <p:nvSpPr>
          <p:cNvPr id="8" name="TextBox 7">
            <a:extLst>
              <a:ext uri="{FF2B5EF4-FFF2-40B4-BE49-F238E27FC236}">
                <a16:creationId xmlns:a16="http://schemas.microsoft.com/office/drawing/2014/main" id="{95E935F6-7F93-3FB3-5736-B07CFC3396BD}"/>
              </a:ext>
            </a:extLst>
          </p:cNvPr>
          <p:cNvSpPr txBox="1"/>
          <p:nvPr/>
        </p:nvSpPr>
        <p:spPr>
          <a:xfrm>
            <a:off x="6664504" y="1125246"/>
            <a:ext cx="4950073" cy="290529"/>
          </a:xfrm>
          <a:prstGeom prst="rect">
            <a:avLst/>
          </a:prstGeom>
          <a:noFill/>
        </p:spPr>
        <p:txBody>
          <a:bodyPr wrap="none" lIns="0" tIns="0" rIns="0" bIns="0" rtlCol="0">
            <a:spAutoFit/>
          </a:bodyPr>
          <a:lstStyle/>
          <a:p>
            <a:pPr>
              <a:lnSpc>
                <a:spcPct val="130000"/>
              </a:lnSpc>
            </a:pPr>
            <a:r>
              <a:rPr lang="en-US" sz="1600" dirty="0">
                <a:solidFill>
                  <a:schemeClr val="bg2">
                    <a:lumMod val="25000"/>
                  </a:schemeClr>
                </a:solidFill>
                <a:latin typeface="+mj-lt"/>
                <a:cs typeface="Calibri" panose="020F0502020204030204" pitchFamily="34" charset="0"/>
              </a:rPr>
              <a:t>Sample Application Data </a:t>
            </a:r>
            <a:r>
              <a:rPr lang="en-US" sz="1200" dirty="0">
                <a:solidFill>
                  <a:schemeClr val="bg2">
                    <a:lumMod val="25000"/>
                  </a:schemeClr>
                </a:solidFill>
                <a:latin typeface="+mj-lt"/>
                <a:cs typeface="Calibri" panose="020F0502020204030204" pitchFamily="34" charset="0"/>
              </a:rPr>
              <a:t>(This level of work is not required)</a:t>
            </a:r>
          </a:p>
        </p:txBody>
      </p:sp>
      <p:sp>
        <p:nvSpPr>
          <p:cNvPr id="9" name="TextBox 8">
            <a:extLst>
              <a:ext uri="{FF2B5EF4-FFF2-40B4-BE49-F238E27FC236}">
                <a16:creationId xmlns:a16="http://schemas.microsoft.com/office/drawing/2014/main" id="{DAEAD5F1-B7F9-40D2-EE90-D2FBE72CFC8B}"/>
              </a:ext>
            </a:extLst>
          </p:cNvPr>
          <p:cNvSpPr txBox="1"/>
          <p:nvPr/>
        </p:nvSpPr>
        <p:spPr>
          <a:xfrm>
            <a:off x="592866" y="1128965"/>
            <a:ext cx="4283264" cy="290529"/>
          </a:xfrm>
          <a:prstGeom prst="rect">
            <a:avLst/>
          </a:prstGeom>
          <a:noFill/>
        </p:spPr>
        <p:txBody>
          <a:bodyPr wrap="square" lIns="0" tIns="0" rIns="0" bIns="0" rtlCol="0">
            <a:spAutoFit/>
          </a:bodyPr>
          <a:lstStyle/>
          <a:p>
            <a:pPr>
              <a:lnSpc>
                <a:spcPct val="130000"/>
              </a:lnSpc>
            </a:pPr>
            <a:r>
              <a:rPr lang="en-US" sz="1600" dirty="0">
                <a:solidFill>
                  <a:schemeClr val="bg2">
                    <a:lumMod val="25000"/>
                  </a:schemeClr>
                </a:solidFill>
                <a:latin typeface="+mj-lt"/>
                <a:cs typeface="Calibri" panose="020F0502020204030204" pitchFamily="34" charset="0"/>
              </a:rPr>
              <a:t>Tips for Submitting a Winning Application</a:t>
            </a:r>
          </a:p>
        </p:txBody>
      </p:sp>
      <p:pic>
        <p:nvPicPr>
          <p:cNvPr id="10" name="Picture 9" descr="vExpert.png">
            <a:extLst>
              <a:ext uri="{FF2B5EF4-FFF2-40B4-BE49-F238E27FC236}">
                <a16:creationId xmlns:a16="http://schemas.microsoft.com/office/drawing/2014/main" id="{DF6B6458-06BB-DCF9-3EA9-AD0BDB1BBC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pic>
        <p:nvPicPr>
          <p:cNvPr id="11" name="Picture 10">
            <a:extLst>
              <a:ext uri="{FF2B5EF4-FFF2-40B4-BE49-F238E27FC236}">
                <a16:creationId xmlns:a16="http://schemas.microsoft.com/office/drawing/2014/main" id="{04E7505A-9D16-C87E-16D8-45398B15FDC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9988" r="-4"/>
          <a:stretch/>
        </p:blipFill>
        <p:spPr>
          <a:xfrm>
            <a:off x="6115484" y="1338382"/>
            <a:ext cx="45719" cy="5367867"/>
          </a:xfrm>
          <a:prstGeom prst="rect">
            <a:avLst/>
          </a:prstGeom>
        </p:spPr>
      </p:pic>
    </p:spTree>
    <p:extLst>
      <p:ext uri="{BB962C8B-B14F-4D97-AF65-F5344CB8AC3E}">
        <p14:creationId xmlns:p14="http://schemas.microsoft.com/office/powerpoint/2010/main" val="209369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3DA0F-9EB5-A266-4DDA-25594F229A21}"/>
              </a:ext>
            </a:extLst>
          </p:cNvPr>
          <p:cNvSpPr>
            <a:spLocks noGrp="1"/>
          </p:cNvSpPr>
          <p:nvPr>
            <p:ph type="title"/>
          </p:nvPr>
        </p:nvSpPr>
        <p:spPr/>
        <p:txBody>
          <a:bodyPr/>
          <a:lstStyle/>
          <a:p>
            <a:r>
              <a:rPr lang="en-US" dirty="0"/>
              <a:t>vExpert  - Guidelines for Application:</a:t>
            </a:r>
          </a:p>
        </p:txBody>
      </p:sp>
      <p:sp>
        <p:nvSpPr>
          <p:cNvPr id="3" name="Subtitle 2">
            <a:extLst>
              <a:ext uri="{FF2B5EF4-FFF2-40B4-BE49-F238E27FC236}">
                <a16:creationId xmlns:a16="http://schemas.microsoft.com/office/drawing/2014/main" id="{70ECCD35-9C27-29EA-2766-D84568F60609}"/>
              </a:ext>
            </a:extLst>
          </p:cNvPr>
          <p:cNvSpPr>
            <a:spLocks noGrp="1"/>
          </p:cNvSpPr>
          <p:nvPr>
            <p:ph type="subTitle" idx="10"/>
          </p:nvPr>
        </p:nvSpPr>
        <p:spPr/>
        <p:txBody>
          <a:bodyPr/>
          <a:lstStyle/>
          <a:p>
            <a:r>
              <a:rPr lang="en-US" dirty="0"/>
              <a:t>What to Leave Out (key terms underlined)</a:t>
            </a:r>
          </a:p>
        </p:txBody>
      </p:sp>
      <p:pic>
        <p:nvPicPr>
          <p:cNvPr id="6" name="Picture 5" descr="vExpert.png">
            <a:extLst>
              <a:ext uri="{FF2B5EF4-FFF2-40B4-BE49-F238E27FC236}">
                <a16:creationId xmlns:a16="http://schemas.microsoft.com/office/drawing/2014/main" id="{34BFD6C6-D6E7-55EF-216E-8488CC829BC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7" name="TextBox 6">
            <a:extLst>
              <a:ext uri="{FF2B5EF4-FFF2-40B4-BE49-F238E27FC236}">
                <a16:creationId xmlns:a16="http://schemas.microsoft.com/office/drawing/2014/main" id="{69D3C295-FDF6-48E9-38A8-65A8166BB567}"/>
              </a:ext>
            </a:extLst>
          </p:cNvPr>
          <p:cNvSpPr txBox="1"/>
          <p:nvPr/>
        </p:nvSpPr>
        <p:spPr>
          <a:xfrm>
            <a:off x="592865" y="1608993"/>
            <a:ext cx="5218709" cy="4434419"/>
          </a:xfrm>
          <a:prstGeom prst="rect">
            <a:avLst/>
          </a:prstGeom>
          <a:noFill/>
        </p:spPr>
        <p:txBody>
          <a:bodyPr wrap="square" lIns="0" tIns="0" rIns="0" bIns="0" rtlCol="0">
            <a:spAutoFit/>
          </a:bodyPr>
          <a:lstStyle/>
          <a:p>
            <a:pPr marL="285750" indent="-285750">
              <a:lnSpc>
                <a:spcPct val="130000"/>
              </a:lnSpc>
              <a:spcAft>
                <a:spcPts val="800"/>
              </a:spcAft>
              <a:buFont typeface="Arial" panose="020B0604020202020204" pitchFamily="34" charset="0"/>
              <a:buChar char="•"/>
            </a:pPr>
            <a:r>
              <a:rPr lang="en-US" sz="1200" u="sng" dirty="0">
                <a:solidFill>
                  <a:schemeClr val="bg2">
                    <a:lumMod val="25000"/>
                  </a:schemeClr>
                </a:solidFill>
                <a:latin typeface="+mj-lt"/>
                <a:cs typeface="Calibri" panose="020F0502020204030204" pitchFamily="34" charset="0"/>
              </a:rPr>
              <a:t>Job Function </a:t>
            </a:r>
            <a:r>
              <a:rPr lang="en-US" sz="1200" dirty="0">
                <a:solidFill>
                  <a:schemeClr val="bg2">
                    <a:lumMod val="25000"/>
                  </a:schemeClr>
                </a:solidFill>
                <a:latin typeface="+mj-lt"/>
                <a:cs typeface="Calibri" panose="020F0502020204030204" pitchFamily="34" charset="0"/>
              </a:rPr>
              <a:t>Activities (what you’re paid to do). </a:t>
            </a:r>
          </a:p>
          <a:p>
            <a:pPr marL="285750" indent="-285750">
              <a:lnSpc>
                <a:spcPct val="130000"/>
              </a:lnSpc>
              <a:spcAft>
                <a:spcPts val="800"/>
              </a:spcAft>
              <a:buFont typeface="Arial" panose="020B0604020202020204" pitchFamily="34" charset="0"/>
              <a:buChar char="•"/>
            </a:pPr>
            <a:r>
              <a:rPr lang="en-US" sz="1200" u="sng" dirty="0">
                <a:solidFill>
                  <a:schemeClr val="bg2">
                    <a:lumMod val="25000"/>
                  </a:schemeClr>
                </a:solidFill>
                <a:latin typeface="+mj-lt"/>
                <a:cs typeface="Calibri" panose="020F0502020204030204" pitchFamily="34" charset="0"/>
              </a:rPr>
              <a:t>Older content </a:t>
            </a:r>
            <a:r>
              <a:rPr lang="en-US" sz="1200" dirty="0">
                <a:solidFill>
                  <a:schemeClr val="bg2">
                    <a:lumMod val="25000"/>
                  </a:schemeClr>
                </a:solidFill>
                <a:latin typeface="+mj-lt"/>
                <a:cs typeface="Calibri" panose="020F0502020204030204" pitchFamily="34" charset="0"/>
              </a:rPr>
              <a:t>(blogs, GitHub commits, videos, etc.) from years not relevant to the award year you are applying for. Example: The 2024 award is for work done in 2023.</a:t>
            </a:r>
          </a:p>
          <a:p>
            <a:pPr marL="285750" indent="-285750">
              <a:lnSpc>
                <a:spcPct val="130000"/>
              </a:lnSpc>
              <a:spcAft>
                <a:spcPts val="8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Event, session, webinar. VMUG </a:t>
            </a:r>
            <a:r>
              <a:rPr lang="en-US" sz="1200" u="sng" dirty="0">
                <a:solidFill>
                  <a:schemeClr val="bg2">
                    <a:lumMod val="25000"/>
                  </a:schemeClr>
                </a:solidFill>
                <a:latin typeface="+mj-lt"/>
                <a:cs typeface="Calibri" panose="020F0502020204030204" pitchFamily="34" charset="0"/>
              </a:rPr>
              <a:t>attendance</a:t>
            </a:r>
            <a:r>
              <a:rPr lang="en-US" sz="1200" dirty="0">
                <a:solidFill>
                  <a:schemeClr val="bg2">
                    <a:lumMod val="25000"/>
                  </a:schemeClr>
                </a:solidFill>
                <a:latin typeface="+mj-lt"/>
                <a:cs typeface="Calibri" panose="020F0502020204030204" pitchFamily="34" charset="0"/>
              </a:rPr>
              <a:t>.</a:t>
            </a:r>
          </a:p>
          <a:p>
            <a:pPr marL="285750" indent="-285750">
              <a:lnSpc>
                <a:spcPct val="130000"/>
              </a:lnSpc>
              <a:spcAft>
                <a:spcPts val="8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Social Media Advocacy activities are commendable. Please note that credit for these activities is not provided within the vExpert program, we are looking for </a:t>
            </a:r>
            <a:r>
              <a:rPr lang="en-US" sz="1200" u="sng" dirty="0">
                <a:solidFill>
                  <a:schemeClr val="bg2">
                    <a:lumMod val="25000"/>
                  </a:schemeClr>
                </a:solidFill>
                <a:latin typeface="+mj-lt"/>
                <a:cs typeface="Calibri" panose="020F0502020204030204" pitchFamily="34" charset="0"/>
              </a:rPr>
              <a:t>original content</a:t>
            </a:r>
            <a:r>
              <a:rPr lang="en-US" sz="1200" dirty="0">
                <a:solidFill>
                  <a:schemeClr val="bg2">
                    <a:lumMod val="25000"/>
                  </a:schemeClr>
                </a:solidFill>
                <a:latin typeface="+mj-lt"/>
                <a:cs typeface="Calibri" panose="020F0502020204030204" pitchFamily="34" charset="0"/>
              </a:rPr>
              <a:t>.</a:t>
            </a:r>
          </a:p>
          <a:p>
            <a:pPr marL="285750" indent="-285750">
              <a:lnSpc>
                <a:spcPct val="130000"/>
              </a:lnSpc>
              <a:spcAft>
                <a:spcPts val="8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Part of other programs that are </a:t>
            </a:r>
            <a:r>
              <a:rPr lang="en-US" sz="1200" u="sng" dirty="0">
                <a:solidFill>
                  <a:schemeClr val="bg2">
                    <a:lumMod val="25000"/>
                  </a:schemeClr>
                </a:solidFill>
                <a:latin typeface="+mj-lt"/>
                <a:cs typeface="Calibri" panose="020F0502020204030204" pitchFamily="34" charset="0"/>
              </a:rPr>
              <a:t>not related to giving back </a:t>
            </a:r>
            <a:r>
              <a:rPr lang="en-US" sz="1200" dirty="0">
                <a:solidFill>
                  <a:schemeClr val="bg2">
                    <a:lumMod val="25000"/>
                  </a:schemeClr>
                </a:solidFill>
                <a:latin typeface="+mj-lt"/>
                <a:cs typeface="Calibri" panose="020F0502020204030204" pitchFamily="34" charset="0"/>
              </a:rPr>
              <a:t>via sharing of information from your own experiences in your own words, voice.</a:t>
            </a:r>
          </a:p>
          <a:p>
            <a:pPr marL="285750" indent="-285750">
              <a:lnSpc>
                <a:spcPct val="130000"/>
              </a:lnSpc>
              <a:spcAft>
                <a:spcPts val="800"/>
              </a:spcAft>
              <a:buFont typeface="Arial" panose="020B0604020202020204" pitchFamily="34" charset="0"/>
              <a:buChar char="•"/>
            </a:pPr>
            <a:r>
              <a:rPr lang="en-US" sz="1200" u="sng" dirty="0">
                <a:solidFill>
                  <a:schemeClr val="bg2">
                    <a:lumMod val="25000"/>
                  </a:schemeClr>
                </a:solidFill>
                <a:latin typeface="+mj-lt"/>
                <a:cs typeface="Calibri" panose="020F0502020204030204" pitchFamily="34" charset="0"/>
              </a:rPr>
              <a:t>Copies or paraphrased copies of VMware Docs</a:t>
            </a:r>
            <a:r>
              <a:rPr lang="en-US" sz="1200" dirty="0">
                <a:solidFill>
                  <a:schemeClr val="bg2">
                    <a:lumMod val="25000"/>
                  </a:schemeClr>
                </a:solidFill>
                <a:latin typeface="+mj-lt"/>
                <a:cs typeface="Calibri" panose="020F0502020204030204" pitchFamily="34" charset="0"/>
              </a:rPr>
              <a:t>, this is not considered content creation, it’s coping content.</a:t>
            </a:r>
          </a:p>
          <a:p>
            <a:pPr marL="285750" indent="-285750">
              <a:lnSpc>
                <a:spcPct val="130000"/>
              </a:lnSpc>
              <a:spcAft>
                <a:spcPts val="8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Avoid submitting content that isn’t yours, that has been </a:t>
            </a:r>
            <a:r>
              <a:rPr lang="en-US" sz="1200" u="sng" dirty="0">
                <a:solidFill>
                  <a:schemeClr val="bg2">
                    <a:lumMod val="25000"/>
                  </a:schemeClr>
                </a:solidFill>
                <a:latin typeface="+mj-lt"/>
                <a:cs typeface="Calibri" panose="020F0502020204030204" pitchFamily="34" charset="0"/>
              </a:rPr>
              <a:t>copied and or authored by someone else</a:t>
            </a:r>
            <a:r>
              <a:rPr lang="en-US" sz="1200" dirty="0">
                <a:solidFill>
                  <a:schemeClr val="bg2">
                    <a:lumMod val="25000"/>
                  </a:schemeClr>
                </a:solidFill>
                <a:latin typeface="+mj-lt"/>
                <a:cs typeface="Calibri" panose="020F0502020204030204" pitchFamily="34" charset="0"/>
              </a:rPr>
              <a:t>. By doing this, you will receive an automatic decline for that year and the program moving forward.</a:t>
            </a:r>
          </a:p>
        </p:txBody>
      </p:sp>
      <p:pic>
        <p:nvPicPr>
          <p:cNvPr id="8" name="Picture 7">
            <a:extLst>
              <a:ext uri="{FF2B5EF4-FFF2-40B4-BE49-F238E27FC236}">
                <a16:creationId xmlns:a16="http://schemas.microsoft.com/office/drawing/2014/main" id="{212C85B2-A34F-1146-1130-36DA0A619F3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9988" r="-4"/>
          <a:stretch/>
        </p:blipFill>
        <p:spPr>
          <a:xfrm>
            <a:off x="6115484" y="1338382"/>
            <a:ext cx="45719" cy="5367867"/>
          </a:xfrm>
          <a:prstGeom prst="rect">
            <a:avLst/>
          </a:prstGeom>
        </p:spPr>
      </p:pic>
      <p:sp>
        <p:nvSpPr>
          <p:cNvPr id="9" name="TextBox 8">
            <a:extLst>
              <a:ext uri="{FF2B5EF4-FFF2-40B4-BE49-F238E27FC236}">
                <a16:creationId xmlns:a16="http://schemas.microsoft.com/office/drawing/2014/main" id="{F9767BB0-E61A-02BD-6EDE-CD31A34B6D5B}"/>
              </a:ext>
            </a:extLst>
          </p:cNvPr>
          <p:cNvSpPr txBox="1"/>
          <p:nvPr/>
        </p:nvSpPr>
        <p:spPr>
          <a:xfrm>
            <a:off x="592866" y="1189018"/>
            <a:ext cx="3206006" cy="290529"/>
          </a:xfrm>
          <a:prstGeom prst="rect">
            <a:avLst/>
          </a:prstGeom>
          <a:noFill/>
        </p:spPr>
        <p:txBody>
          <a:bodyPr wrap="none" lIns="0" tIns="0" rIns="0" bIns="0" rtlCol="0">
            <a:spAutoFit/>
          </a:bodyPr>
          <a:lstStyle/>
          <a:p>
            <a:pPr>
              <a:lnSpc>
                <a:spcPct val="130000"/>
              </a:lnSpc>
            </a:pPr>
            <a:r>
              <a:rPr lang="en-US" sz="1600" b="0" i="0" dirty="0">
                <a:solidFill>
                  <a:srgbClr val="374151"/>
                </a:solidFill>
                <a:effectLst/>
                <a:latin typeface="+mj-lt"/>
                <a:cs typeface="Calibri" panose="020F0502020204030204" pitchFamily="34" charset="0"/>
              </a:rPr>
              <a:t>Examples of What Not to Include</a:t>
            </a:r>
            <a:endParaRPr lang="en-US" sz="1600" dirty="0">
              <a:solidFill>
                <a:schemeClr val="tx2"/>
              </a:solidFill>
              <a:latin typeface="+mj-lt"/>
              <a:cs typeface="Calibri" panose="020F0502020204030204" pitchFamily="34" charset="0"/>
            </a:endParaRPr>
          </a:p>
        </p:txBody>
      </p:sp>
      <p:sp>
        <p:nvSpPr>
          <p:cNvPr id="10" name="TextBox 9">
            <a:extLst>
              <a:ext uri="{FF2B5EF4-FFF2-40B4-BE49-F238E27FC236}">
                <a16:creationId xmlns:a16="http://schemas.microsoft.com/office/drawing/2014/main" id="{C0CCDE0A-A3AB-96E1-D20E-5679F4C965A0}"/>
              </a:ext>
            </a:extLst>
          </p:cNvPr>
          <p:cNvSpPr txBox="1"/>
          <p:nvPr/>
        </p:nvSpPr>
        <p:spPr>
          <a:xfrm>
            <a:off x="6489825" y="1211419"/>
            <a:ext cx="4893522" cy="290529"/>
          </a:xfrm>
          <a:prstGeom prst="rect">
            <a:avLst/>
          </a:prstGeom>
          <a:noFill/>
        </p:spPr>
        <p:txBody>
          <a:bodyPr wrap="square" lIns="0" tIns="0" rIns="0" bIns="0" rtlCol="0">
            <a:spAutoFit/>
          </a:bodyPr>
          <a:lstStyle/>
          <a:p>
            <a:pPr>
              <a:lnSpc>
                <a:spcPct val="130000"/>
              </a:lnSpc>
            </a:pPr>
            <a:r>
              <a:rPr lang="en-US" sz="1600" dirty="0">
                <a:solidFill>
                  <a:schemeClr val="tx2"/>
                </a:solidFill>
                <a:latin typeface="+mj-lt"/>
                <a:cs typeface="Calibri" panose="020F0502020204030204" pitchFamily="34" charset="0"/>
              </a:rPr>
              <a:t>Application Examples That We Often See</a:t>
            </a:r>
          </a:p>
        </p:txBody>
      </p:sp>
      <p:sp>
        <p:nvSpPr>
          <p:cNvPr id="11" name="TextBox 10">
            <a:extLst>
              <a:ext uri="{FF2B5EF4-FFF2-40B4-BE49-F238E27FC236}">
                <a16:creationId xmlns:a16="http://schemas.microsoft.com/office/drawing/2014/main" id="{A4BF032F-1626-315B-0E18-40F357B4C2AC}"/>
              </a:ext>
            </a:extLst>
          </p:cNvPr>
          <p:cNvSpPr txBox="1"/>
          <p:nvPr/>
        </p:nvSpPr>
        <p:spPr>
          <a:xfrm>
            <a:off x="6465112" y="1608993"/>
            <a:ext cx="5423804" cy="5368329"/>
          </a:xfrm>
          <a:prstGeom prst="rect">
            <a:avLst/>
          </a:prstGeom>
          <a:noFill/>
        </p:spPr>
        <p:txBody>
          <a:bodyPr wrap="square" lIns="0" tIns="0" rIns="0" bIns="0" rtlCol="0">
            <a:spAutoFit/>
          </a:bodyPr>
          <a:lstStyle/>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presented to customers how to deploy VMware SDDC on AWS. (</a:t>
            </a:r>
            <a:r>
              <a:rPr lang="en-US" sz="1200" b="0" i="0" dirty="0">
                <a:solidFill>
                  <a:srgbClr val="0070C0"/>
                </a:solidFill>
                <a:effectLst/>
                <a:latin typeface="+mj-lt"/>
                <a:cs typeface="Calibri" panose="020F0502020204030204" pitchFamily="34" charset="0"/>
              </a:rPr>
              <a:t>Appears to be work related, lacks details</a:t>
            </a:r>
            <a:r>
              <a:rPr lang="en-US" sz="1200" b="0" i="0" dirty="0">
                <a:solidFill>
                  <a:schemeClr val="bg2">
                    <a:lumMod val="25000"/>
                  </a:schemeClr>
                </a:solidFill>
                <a:effectLst/>
                <a:latin typeface="+mj-lt"/>
                <a:cs typeface="Calibri" panose="020F0502020204030204" pitchFamily="34" charset="0"/>
              </a:rPr>
              <a:t>)</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created 2 blog posts in </a:t>
            </a:r>
            <a:r>
              <a:rPr lang="en-US" sz="1200" b="0" i="0" u="sng" dirty="0">
                <a:solidFill>
                  <a:schemeClr val="bg2">
                    <a:lumMod val="25000"/>
                  </a:schemeClr>
                </a:solidFill>
                <a:effectLst/>
                <a:latin typeface="+mj-lt"/>
                <a:cs typeface="Calibri" panose="020F0502020204030204" pitchFamily="34" charset="0"/>
              </a:rPr>
              <a:t>2020</a:t>
            </a:r>
            <a:r>
              <a:rPr lang="en-US" sz="1200" b="0" i="0" dirty="0">
                <a:solidFill>
                  <a:schemeClr val="bg2">
                    <a:lumMod val="25000"/>
                  </a:schemeClr>
                </a:solidFill>
                <a:effectLst/>
                <a:latin typeface="+mj-lt"/>
                <a:cs typeface="Calibri" panose="020F0502020204030204" pitchFamily="34" charset="0"/>
              </a:rPr>
              <a:t> (Example: Applying for the 2024 Award) The award is for activities done in 2023. (</a:t>
            </a:r>
            <a:r>
              <a:rPr lang="en-US" sz="1200" b="0" i="0" dirty="0">
                <a:solidFill>
                  <a:srgbClr val="0070C0"/>
                </a:solidFill>
                <a:effectLst/>
                <a:latin typeface="+mj-lt"/>
                <a:cs typeface="Calibri" panose="020F0502020204030204" pitchFamily="34" charset="0"/>
              </a:rPr>
              <a:t>This content falls outside of the year in review</a:t>
            </a:r>
            <a:r>
              <a:rPr lang="en-US" sz="1200" b="0" i="0" dirty="0">
                <a:solidFill>
                  <a:schemeClr val="bg2">
                    <a:lumMod val="25000"/>
                  </a:schemeClr>
                </a:solidFill>
                <a:effectLst/>
                <a:latin typeface="+mj-lt"/>
                <a:cs typeface="Calibri" panose="020F0502020204030204" pitchFamily="34" charset="0"/>
              </a:rPr>
              <a:t>)</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spoke at a lunch I had with my </a:t>
            </a:r>
            <a:r>
              <a:rPr lang="en-US" sz="1200" b="0" i="0" u="sng" dirty="0">
                <a:solidFill>
                  <a:schemeClr val="bg2">
                    <a:lumMod val="25000"/>
                  </a:schemeClr>
                </a:solidFill>
                <a:effectLst/>
                <a:latin typeface="+mj-lt"/>
                <a:cs typeface="Calibri" panose="020F0502020204030204" pitchFamily="34" charset="0"/>
              </a:rPr>
              <a:t>internal team</a:t>
            </a:r>
            <a:r>
              <a:rPr lang="en-US" sz="1200" b="0" i="0" dirty="0">
                <a:solidFill>
                  <a:schemeClr val="bg2">
                    <a:lumMod val="25000"/>
                  </a:schemeClr>
                </a:solidFill>
                <a:effectLst/>
                <a:latin typeface="+mj-lt"/>
                <a:cs typeface="Calibri" panose="020F0502020204030204" pitchFamily="34" charset="0"/>
              </a:rPr>
              <a:t> and talked about using VMC on AWS. (</a:t>
            </a:r>
            <a:r>
              <a:rPr lang="en-US" sz="1200" b="0" i="0" dirty="0">
                <a:solidFill>
                  <a:srgbClr val="0070C0"/>
                </a:solidFill>
                <a:effectLst/>
                <a:latin typeface="+mj-lt"/>
                <a:cs typeface="Calibri" panose="020F0502020204030204" pitchFamily="34" charset="0"/>
              </a:rPr>
              <a:t>appears to be work / job function related, lacks details</a:t>
            </a:r>
            <a:r>
              <a:rPr lang="en-US" sz="1200" b="0" i="0" dirty="0">
                <a:solidFill>
                  <a:schemeClr val="bg2">
                    <a:lumMod val="25000"/>
                  </a:schemeClr>
                </a:solidFill>
                <a:effectLst/>
                <a:latin typeface="+mj-lt"/>
                <a:cs typeface="Calibri" panose="020F0502020204030204" pitchFamily="34" charset="0"/>
              </a:rPr>
              <a:t>) </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a:t>
            </a:r>
            <a:r>
              <a:rPr lang="en-US" sz="1200" b="0" i="0" u="sng" dirty="0">
                <a:solidFill>
                  <a:schemeClr val="bg2">
                    <a:lumMod val="25000"/>
                  </a:schemeClr>
                </a:solidFill>
                <a:effectLst/>
                <a:latin typeface="+mj-lt"/>
                <a:cs typeface="Calibri" panose="020F0502020204030204" pitchFamily="34" charset="0"/>
              </a:rPr>
              <a:t>attended</a:t>
            </a:r>
            <a:r>
              <a:rPr lang="en-US" sz="1200" b="0" i="0" dirty="0">
                <a:solidFill>
                  <a:schemeClr val="bg2">
                    <a:lumMod val="25000"/>
                  </a:schemeClr>
                </a:solidFill>
                <a:effectLst/>
                <a:latin typeface="+mj-lt"/>
                <a:cs typeface="Calibri" panose="020F0502020204030204" pitchFamily="34" charset="0"/>
              </a:rPr>
              <a:t> the Silicon Valley VMUG </a:t>
            </a:r>
            <a:r>
              <a:rPr lang="en-US" sz="1200" b="0" i="0" dirty="0">
                <a:solidFill>
                  <a:srgbClr val="0070C0"/>
                </a:solidFill>
                <a:effectLst/>
                <a:latin typeface="+mj-lt"/>
                <a:cs typeface="Calibri" panose="020F0502020204030204" pitchFamily="34" charset="0"/>
              </a:rPr>
              <a:t>(</a:t>
            </a:r>
            <a:r>
              <a:rPr lang="en-US" sz="1200" dirty="0">
                <a:solidFill>
                  <a:srgbClr val="0070C0"/>
                </a:solidFill>
                <a:latin typeface="+mj-lt"/>
                <a:cs typeface="Calibri" panose="020F0502020204030204" pitchFamily="34" charset="0"/>
              </a:rPr>
              <a:t>A</a:t>
            </a:r>
            <a:r>
              <a:rPr lang="en-US" sz="1200" b="0" i="0" dirty="0">
                <a:solidFill>
                  <a:srgbClr val="0070C0"/>
                </a:solidFill>
                <a:effectLst/>
                <a:latin typeface="+mj-lt"/>
                <a:cs typeface="Calibri" panose="020F0502020204030204" pitchFamily="34" charset="0"/>
              </a:rPr>
              <a:t>ttending isn’t considered giving back, but hosting a session would be</a:t>
            </a:r>
            <a:r>
              <a:rPr lang="en-US" sz="1200" b="0" i="0" dirty="0">
                <a:solidFill>
                  <a:schemeClr val="bg2">
                    <a:lumMod val="25000"/>
                  </a:schemeClr>
                </a:solidFill>
                <a:effectLst/>
                <a:latin typeface="+mj-lt"/>
                <a:cs typeface="Calibri" panose="020F0502020204030204" pitchFamily="34" charset="0"/>
              </a:rPr>
              <a:t>)</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a:t>
            </a:r>
            <a:r>
              <a:rPr lang="en-US" sz="1200" b="0" i="0" u="sng" dirty="0">
                <a:solidFill>
                  <a:schemeClr val="bg2">
                    <a:lumMod val="25000"/>
                  </a:schemeClr>
                </a:solidFill>
                <a:effectLst/>
                <a:latin typeface="+mj-lt"/>
                <a:cs typeface="Calibri" panose="020F0502020204030204" pitchFamily="34" charset="0"/>
              </a:rPr>
              <a:t>asked</a:t>
            </a:r>
            <a:r>
              <a:rPr lang="en-US" sz="1200" b="0" i="0" dirty="0">
                <a:solidFill>
                  <a:schemeClr val="bg2">
                    <a:lumMod val="25000"/>
                  </a:schemeClr>
                </a:solidFill>
                <a:effectLst/>
                <a:latin typeface="+mj-lt"/>
                <a:cs typeface="Calibri" panose="020F0502020204030204" pitchFamily="34" charset="0"/>
              </a:rPr>
              <a:t> 7 </a:t>
            </a:r>
            <a:r>
              <a:rPr lang="en-US" sz="1200" b="0" i="0" u="sng" dirty="0">
                <a:solidFill>
                  <a:schemeClr val="bg2">
                    <a:lumMod val="25000"/>
                  </a:schemeClr>
                </a:solidFill>
                <a:effectLst/>
                <a:latin typeface="+mj-lt"/>
                <a:cs typeface="Calibri" panose="020F0502020204030204" pitchFamily="34" charset="0"/>
              </a:rPr>
              <a:t>questions</a:t>
            </a:r>
            <a:r>
              <a:rPr lang="en-US" sz="1200" b="0" i="0" dirty="0">
                <a:solidFill>
                  <a:schemeClr val="bg2">
                    <a:lumMod val="25000"/>
                  </a:schemeClr>
                </a:solidFill>
                <a:effectLst/>
                <a:latin typeface="+mj-lt"/>
                <a:cs typeface="Calibri" panose="020F0502020204030204" pitchFamily="34" charset="0"/>
              </a:rPr>
              <a:t> in 2022 on VMTN. See my profile at… (</a:t>
            </a:r>
            <a:r>
              <a:rPr lang="en-US" sz="1200" b="0" i="0" dirty="0">
                <a:solidFill>
                  <a:srgbClr val="0070C0"/>
                </a:solidFill>
                <a:effectLst/>
                <a:latin typeface="+mj-lt"/>
                <a:cs typeface="Calibri" panose="020F0502020204030204" pitchFamily="34" charset="0"/>
              </a:rPr>
              <a:t>We are looking for answered questions</a:t>
            </a:r>
            <a:r>
              <a:rPr lang="en-US" sz="1200" b="0" i="0" dirty="0">
                <a:solidFill>
                  <a:schemeClr val="bg2">
                    <a:lumMod val="25000"/>
                  </a:schemeClr>
                </a:solidFill>
                <a:effectLst/>
                <a:latin typeface="+mj-lt"/>
                <a:cs typeface="Calibri" panose="020F0502020204030204" pitchFamily="34" charset="0"/>
              </a:rPr>
              <a:t>)</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I'm in the VMware Rewards Program (</a:t>
            </a:r>
            <a:r>
              <a:rPr lang="en-US" sz="1200" b="0" i="0" dirty="0">
                <a:solidFill>
                  <a:srgbClr val="0070C0"/>
                </a:solidFill>
                <a:effectLst/>
                <a:latin typeface="+mj-lt"/>
                <a:cs typeface="Calibri" panose="020F0502020204030204" pitchFamily="34" charset="0"/>
              </a:rPr>
              <a:t>A great program, </a:t>
            </a:r>
            <a:r>
              <a:rPr lang="en-US" sz="1200" u="sng" dirty="0">
                <a:solidFill>
                  <a:srgbClr val="0070C0"/>
                </a:solidFill>
                <a:latin typeface="+mj-lt"/>
                <a:cs typeface="Calibri" panose="020F0502020204030204" pitchFamily="34" charset="0"/>
              </a:rPr>
              <a:t>being in </a:t>
            </a:r>
            <a:r>
              <a:rPr lang="en-US" sz="1200" dirty="0">
                <a:solidFill>
                  <a:srgbClr val="0070C0"/>
                </a:solidFill>
                <a:latin typeface="+mj-lt"/>
                <a:cs typeface="Calibri" panose="020F0502020204030204" pitchFamily="34" charset="0"/>
              </a:rPr>
              <a:t>the program</a:t>
            </a:r>
            <a:r>
              <a:rPr lang="en-US" sz="1200" b="0" i="0" dirty="0">
                <a:solidFill>
                  <a:srgbClr val="0070C0"/>
                </a:solidFill>
                <a:effectLst/>
                <a:latin typeface="+mj-lt"/>
                <a:cs typeface="Calibri" panose="020F0502020204030204" pitchFamily="34" charset="0"/>
              </a:rPr>
              <a:t> wouldn’t be considered giving back to the community</a:t>
            </a:r>
            <a:r>
              <a:rPr lang="en-US" sz="1200" b="0" i="0" dirty="0">
                <a:solidFill>
                  <a:schemeClr val="bg2">
                    <a:lumMod val="25000"/>
                  </a:schemeClr>
                </a:solidFill>
                <a:effectLst/>
                <a:latin typeface="+mj-lt"/>
                <a:cs typeface="Calibri" panose="020F0502020204030204" pitchFamily="34" charset="0"/>
              </a:rPr>
              <a:t>)</a:t>
            </a:r>
          </a:p>
          <a:p>
            <a:pPr marL="171450" indent="-171450" algn="l">
              <a:spcBef>
                <a:spcPts val="800"/>
              </a:spcBef>
              <a:spcAft>
                <a:spcPts val="8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 </a:t>
            </a:r>
            <a:r>
              <a:rPr lang="en-US" sz="1200" b="0" i="0" u="sng" dirty="0">
                <a:solidFill>
                  <a:schemeClr val="bg2">
                    <a:lumMod val="25000"/>
                  </a:schemeClr>
                </a:solidFill>
                <a:effectLst/>
                <a:latin typeface="+mj-lt"/>
                <a:cs typeface="Calibri" panose="020F0502020204030204" pitchFamily="34" charset="0"/>
              </a:rPr>
              <a:t>run a large home lab running </a:t>
            </a:r>
            <a:r>
              <a:rPr lang="en-US" sz="1200" b="0" i="0" dirty="0">
                <a:solidFill>
                  <a:schemeClr val="bg2">
                    <a:lumMod val="25000"/>
                  </a:schemeClr>
                </a:solidFill>
                <a:effectLst/>
                <a:latin typeface="+mj-lt"/>
                <a:cs typeface="Calibri" panose="020F0502020204030204" pitchFamily="34" charset="0"/>
              </a:rPr>
              <a:t>vSphere 8 and have 80 VM's running. (</a:t>
            </a:r>
            <a:r>
              <a:rPr lang="en-US" sz="1200" b="0" i="0" dirty="0">
                <a:solidFill>
                  <a:srgbClr val="0070C0"/>
                </a:solidFill>
                <a:effectLst/>
                <a:latin typeface="+mj-lt"/>
                <a:cs typeface="Calibri" panose="020F0502020204030204" pitchFamily="34" charset="0"/>
              </a:rPr>
              <a:t>Building the home lab isn’t giving back but sharing the lessons you learne</a:t>
            </a:r>
            <a:r>
              <a:rPr lang="en-US" sz="1200" dirty="0">
                <a:solidFill>
                  <a:srgbClr val="0070C0"/>
                </a:solidFill>
                <a:latin typeface="+mj-lt"/>
                <a:cs typeface="Calibri" panose="020F0502020204030204" pitchFamily="34" charset="0"/>
              </a:rPr>
              <a:t>d is</a:t>
            </a:r>
            <a:r>
              <a:rPr lang="en-US" sz="1200" b="0" i="0" dirty="0">
                <a:solidFill>
                  <a:schemeClr val="bg2">
                    <a:lumMod val="25000"/>
                  </a:schemeClr>
                </a:solidFill>
                <a:effectLst/>
                <a:latin typeface="+mj-lt"/>
                <a:cs typeface="Calibri" panose="020F0502020204030204" pitchFamily="34" charset="0"/>
              </a:rPr>
              <a:t>).</a:t>
            </a:r>
          </a:p>
          <a:p>
            <a:pPr algn="l">
              <a:lnSpc>
                <a:spcPct val="130000"/>
              </a:lnSpc>
            </a:pPr>
            <a:endParaRPr lang="en-US" sz="1100" dirty="0">
              <a:solidFill>
                <a:schemeClr val="bg2">
                  <a:lumMod val="25000"/>
                </a:schemeClr>
              </a:solidFill>
              <a:latin typeface="+mj-lt"/>
              <a:cs typeface="Calibri" panose="020F0502020204030204" pitchFamily="34" charset="0"/>
            </a:endParaRPr>
          </a:p>
          <a:p>
            <a:pPr algn="l">
              <a:lnSpc>
                <a:spcPct val="130000"/>
              </a:lnSpc>
            </a:pPr>
            <a:endParaRPr lang="en-US" sz="1100" b="0" i="0" dirty="0">
              <a:solidFill>
                <a:schemeClr val="bg2">
                  <a:lumMod val="25000"/>
                </a:schemeClr>
              </a:solidFill>
              <a:effectLst/>
              <a:latin typeface="+mj-lt"/>
              <a:cs typeface="Calibri" panose="020F0502020204030204" pitchFamily="34" charset="0"/>
            </a:endParaRPr>
          </a:p>
          <a:p>
            <a:pPr algn="l">
              <a:lnSpc>
                <a:spcPct val="130000"/>
              </a:lnSpc>
            </a:pPr>
            <a:endParaRPr lang="en-US" sz="1100" dirty="0">
              <a:solidFill>
                <a:schemeClr val="bg2">
                  <a:lumMod val="25000"/>
                </a:schemeClr>
              </a:solidFill>
              <a:latin typeface="+mj-lt"/>
              <a:cs typeface="Calibri" panose="020F0502020204030204" pitchFamily="34" charset="0"/>
            </a:endParaRPr>
          </a:p>
          <a:p>
            <a:pPr algn="l">
              <a:lnSpc>
                <a:spcPct val="130000"/>
              </a:lnSpc>
            </a:pPr>
            <a:endParaRPr lang="en-US" sz="1100" dirty="0">
              <a:solidFill>
                <a:schemeClr val="bg2">
                  <a:lumMod val="25000"/>
                </a:schemeClr>
              </a:solidFill>
              <a:latin typeface="+mj-lt"/>
              <a:cs typeface="Calibri" panose="020F0502020204030204" pitchFamily="34" charset="0"/>
            </a:endParaRPr>
          </a:p>
          <a:p>
            <a:pPr algn="l">
              <a:lnSpc>
                <a:spcPct val="130000"/>
              </a:lnSpc>
            </a:pPr>
            <a:endParaRPr lang="en-US" sz="1100" dirty="0">
              <a:solidFill>
                <a:schemeClr val="bg2">
                  <a:lumMod val="25000"/>
                </a:schemeClr>
              </a:solidFill>
              <a:latin typeface="+mj-lt"/>
              <a:cs typeface="Calibri" panose="020F0502020204030204" pitchFamily="34" charset="0"/>
            </a:endParaRPr>
          </a:p>
        </p:txBody>
      </p:sp>
    </p:spTree>
    <p:extLst>
      <p:ext uri="{BB962C8B-B14F-4D97-AF65-F5344CB8AC3E}">
        <p14:creationId xmlns:p14="http://schemas.microsoft.com/office/powerpoint/2010/main" val="235452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275DB-12BA-3361-A408-0676C77C6334}"/>
              </a:ext>
            </a:extLst>
          </p:cNvPr>
          <p:cNvSpPr>
            <a:spLocks noGrp="1"/>
          </p:cNvSpPr>
          <p:nvPr>
            <p:ph type="title"/>
          </p:nvPr>
        </p:nvSpPr>
        <p:spPr/>
        <p:txBody>
          <a:bodyPr/>
          <a:lstStyle/>
          <a:p>
            <a:r>
              <a:rPr lang="en-US" dirty="0"/>
              <a:t>vExpert  - The Application Review Process </a:t>
            </a:r>
          </a:p>
        </p:txBody>
      </p:sp>
      <p:sp>
        <p:nvSpPr>
          <p:cNvPr id="3" name="Subtitle 2">
            <a:extLst>
              <a:ext uri="{FF2B5EF4-FFF2-40B4-BE49-F238E27FC236}">
                <a16:creationId xmlns:a16="http://schemas.microsoft.com/office/drawing/2014/main" id="{398A284F-C53E-A5B4-86A0-78761DFCF35F}"/>
              </a:ext>
            </a:extLst>
          </p:cNvPr>
          <p:cNvSpPr>
            <a:spLocks noGrp="1"/>
          </p:cNvSpPr>
          <p:nvPr>
            <p:ph type="subTitle" idx="10"/>
          </p:nvPr>
        </p:nvSpPr>
        <p:spPr/>
        <p:txBody>
          <a:bodyPr/>
          <a:lstStyle/>
          <a:p>
            <a:r>
              <a:rPr lang="en-US" dirty="0"/>
              <a:t>Understanding the vExpert Selection Criteria and Voting Process</a:t>
            </a:r>
          </a:p>
        </p:txBody>
      </p:sp>
      <p:pic>
        <p:nvPicPr>
          <p:cNvPr id="6" name="Picture 5" descr="vExpert.png">
            <a:extLst>
              <a:ext uri="{FF2B5EF4-FFF2-40B4-BE49-F238E27FC236}">
                <a16:creationId xmlns:a16="http://schemas.microsoft.com/office/drawing/2014/main" id="{94DF8FB3-E262-1FE2-359C-DCD4EB3168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7" name="TextBox 6">
            <a:extLst>
              <a:ext uri="{FF2B5EF4-FFF2-40B4-BE49-F238E27FC236}">
                <a16:creationId xmlns:a16="http://schemas.microsoft.com/office/drawing/2014/main" id="{BBDA19EF-8588-CFBD-D643-EE772F7B7E97}"/>
              </a:ext>
            </a:extLst>
          </p:cNvPr>
          <p:cNvSpPr txBox="1"/>
          <p:nvPr/>
        </p:nvSpPr>
        <p:spPr>
          <a:xfrm>
            <a:off x="579809" y="1275691"/>
            <a:ext cx="6123305" cy="4985980"/>
          </a:xfrm>
          <a:prstGeom prst="rect">
            <a:avLst/>
          </a:prstGeom>
          <a:noFill/>
        </p:spPr>
        <p:txBody>
          <a:bodyPr wrap="square" lIns="0" tIns="0" rIns="0" bIns="0" rtlCol="0" anchor="t">
            <a:spAutoFit/>
          </a:bodyPr>
          <a:lstStyle/>
          <a:p>
            <a:r>
              <a:rPr lang="en-US" sz="1200" b="1" dirty="0">
                <a:solidFill>
                  <a:schemeClr val="bg2">
                    <a:lumMod val="25000"/>
                  </a:schemeClr>
                </a:solidFill>
                <a:latin typeface="+mj-lt"/>
                <a:cs typeface="Calibri"/>
              </a:rPr>
              <a:t>Content Criteria</a:t>
            </a:r>
            <a:r>
              <a:rPr lang="en-US" sz="1200" dirty="0">
                <a:solidFill>
                  <a:schemeClr val="bg2">
                    <a:lumMod val="25000"/>
                  </a:schemeClr>
                </a:solidFill>
                <a:latin typeface="+mj-lt"/>
                <a:cs typeface="Calibri"/>
              </a:rPr>
              <a:t>: We’re seeking content related to VMware that's technical in nature and provides value to our community. During our review process, we place a strong emphasis on the originality of your work, the depth of your insights, and the frequency of your engagement with the community. If you're an evangelist applying with a blog, it's crucial to remember that we assess both the frequency of your posts and the depth of your articles.</a:t>
            </a:r>
          </a:p>
          <a:p>
            <a:endParaRPr lang="en-US" sz="1200" dirty="0">
              <a:solidFill>
                <a:schemeClr val="bg2">
                  <a:lumMod val="25000"/>
                </a:schemeClr>
              </a:solidFill>
              <a:latin typeface="+mj-lt"/>
              <a:cs typeface="Calibri" panose="020F0502020204030204" pitchFamily="34" charset="0"/>
            </a:endParaRPr>
          </a:p>
          <a:p>
            <a:r>
              <a:rPr lang="en-US" sz="1200" b="1" dirty="0">
                <a:solidFill>
                  <a:schemeClr val="bg2">
                    <a:lumMod val="25000"/>
                  </a:schemeClr>
                </a:solidFill>
                <a:latin typeface="+mj-lt"/>
                <a:cs typeface="Calibri"/>
              </a:rPr>
              <a:t>Award Criteria</a:t>
            </a:r>
            <a:r>
              <a:rPr lang="en-US" sz="1200" dirty="0">
                <a:solidFill>
                  <a:schemeClr val="bg2">
                    <a:lumMod val="25000"/>
                  </a:schemeClr>
                </a:solidFill>
                <a:latin typeface="+mj-lt"/>
                <a:cs typeface="Calibri"/>
              </a:rPr>
              <a:t>: Our awards are designed to honor the community contributions made during the previous year. For the 2024 award, we consider content / activities done in 2023. Your contributions should be VMware related and be distinct from your regular job responsibilities. </a:t>
            </a:r>
          </a:p>
          <a:p>
            <a:endParaRPr lang="en-US" sz="1200" dirty="0">
              <a:solidFill>
                <a:schemeClr val="bg2">
                  <a:lumMod val="25000"/>
                </a:schemeClr>
              </a:solidFill>
              <a:latin typeface="+mj-lt"/>
              <a:cs typeface="Calibri" panose="020F0502020204030204" pitchFamily="34" charset="0"/>
            </a:endParaRPr>
          </a:p>
          <a:p>
            <a:r>
              <a:rPr lang="en-US" sz="1200" b="1" dirty="0">
                <a:solidFill>
                  <a:schemeClr val="bg2">
                    <a:lumMod val="25000"/>
                  </a:schemeClr>
                </a:solidFill>
                <a:latin typeface="+mj-lt"/>
                <a:cs typeface="Calibri"/>
              </a:rPr>
              <a:t>Application Details</a:t>
            </a:r>
            <a:r>
              <a:rPr lang="en-US" sz="1200" dirty="0">
                <a:solidFill>
                  <a:schemeClr val="bg2">
                    <a:lumMod val="25000"/>
                  </a:schemeClr>
                </a:solidFill>
                <a:latin typeface="+mj-lt"/>
                <a:cs typeface="Calibri"/>
              </a:rPr>
              <a:t>: We highly value applications that are in-depth and filled with relevant details. For instance, if you have speaking engagements like at VMware Explore, provide us with as many details as possible - this includes the subject matter of your talk, its location, the size of the audience, and their demographic makeup. When evaluating content such as podcasts, videos, and blog articles, we meticulously examine the material for originality, technical depth, and length. We apply this method of evaluation consistently across all types of content submitted.</a:t>
            </a:r>
          </a:p>
          <a:p>
            <a:endParaRPr lang="en-US" sz="1200" b="1" dirty="0">
              <a:solidFill>
                <a:schemeClr val="bg2">
                  <a:lumMod val="25000"/>
                </a:schemeClr>
              </a:solidFill>
              <a:latin typeface="+mj-lt"/>
              <a:cs typeface="Calibri"/>
            </a:endParaRPr>
          </a:p>
          <a:p>
            <a:r>
              <a:rPr lang="en-US" sz="1200" b="1" dirty="0">
                <a:solidFill>
                  <a:schemeClr val="bg2">
                    <a:lumMod val="25000"/>
                  </a:schemeClr>
                </a:solidFill>
                <a:latin typeface="+mj-lt"/>
                <a:cs typeface="Calibri"/>
              </a:rPr>
              <a:t>Original Work &amp; </a:t>
            </a:r>
            <a:r>
              <a:rPr lang="en-US" sz="1200" b="1" dirty="0">
                <a:solidFill>
                  <a:schemeClr val="bg2">
                    <a:lumMod val="25000"/>
                  </a:schemeClr>
                </a:solidFill>
                <a:latin typeface="+mj-lt"/>
                <a:ea typeface="+mn-lt"/>
                <a:cs typeface="+mn-lt"/>
              </a:rPr>
              <a:t>Plagiarism</a:t>
            </a:r>
            <a:r>
              <a:rPr lang="en-US" sz="1200" dirty="0">
                <a:solidFill>
                  <a:schemeClr val="bg2">
                    <a:lumMod val="25000"/>
                  </a:schemeClr>
                </a:solidFill>
                <a:latin typeface="+mj-lt"/>
                <a:cs typeface="Calibri"/>
              </a:rPr>
              <a:t>: We are looking for work that you have created for the benefit of the community. Sharing others work is great but it's not considered a community contribution. With </a:t>
            </a:r>
            <a:r>
              <a:rPr lang="en-US" sz="1200" dirty="0">
                <a:solidFill>
                  <a:schemeClr val="bg2">
                    <a:lumMod val="25000"/>
                  </a:schemeClr>
                </a:solidFill>
                <a:latin typeface="+mj-lt"/>
                <a:ea typeface="+mn-lt"/>
                <a:cs typeface="+mn-lt"/>
              </a:rPr>
              <a:t>plagiarism</a:t>
            </a:r>
            <a:r>
              <a:rPr lang="en-US" sz="1200" dirty="0">
                <a:solidFill>
                  <a:schemeClr val="bg2">
                    <a:lumMod val="25000"/>
                  </a:schemeClr>
                </a:solidFill>
                <a:latin typeface="+mj-lt"/>
                <a:cs typeface="Calibri"/>
              </a:rPr>
              <a:t>, It's important to note that we actively look for this. If you choose to use someone else's work, make sure to give them proper credit for it. Submitting someone's work as your own will cause you to forfeit the award for this year and in the future. </a:t>
            </a:r>
            <a:endParaRPr lang="en-US" sz="1200" dirty="0">
              <a:solidFill>
                <a:schemeClr val="bg2">
                  <a:lumMod val="25000"/>
                </a:schemeClr>
              </a:solidFill>
              <a:latin typeface="+mj-lt"/>
              <a:cs typeface="Calibri" panose="020F0502020204030204" pitchFamily="34" charset="0"/>
            </a:endParaRPr>
          </a:p>
          <a:p>
            <a:endParaRPr lang="en-US" sz="1200" dirty="0">
              <a:solidFill>
                <a:schemeClr val="bg2">
                  <a:lumMod val="25000"/>
                </a:schemeClr>
              </a:solidFill>
              <a:latin typeface="+mj-lt"/>
              <a:cs typeface="Calibri"/>
            </a:endParaRPr>
          </a:p>
        </p:txBody>
      </p:sp>
      <p:grpSp>
        <p:nvGrpSpPr>
          <p:cNvPr id="9" name="Group 8">
            <a:extLst>
              <a:ext uri="{FF2B5EF4-FFF2-40B4-BE49-F238E27FC236}">
                <a16:creationId xmlns:a16="http://schemas.microsoft.com/office/drawing/2014/main" id="{09CCCE68-E2C3-B704-23CB-22D4915AFA21}"/>
              </a:ext>
            </a:extLst>
          </p:cNvPr>
          <p:cNvGrpSpPr/>
          <p:nvPr/>
        </p:nvGrpSpPr>
        <p:grpSpPr>
          <a:xfrm>
            <a:off x="6960771" y="2857857"/>
            <a:ext cx="4851468" cy="2535237"/>
            <a:chOff x="6926163" y="3192111"/>
            <a:chExt cx="4973294" cy="2598900"/>
          </a:xfrm>
        </p:grpSpPr>
        <p:pic>
          <p:nvPicPr>
            <p:cNvPr id="10" name="Picture 2">
              <a:extLst>
                <a:ext uri="{FF2B5EF4-FFF2-40B4-BE49-F238E27FC236}">
                  <a16:creationId xmlns:a16="http://schemas.microsoft.com/office/drawing/2014/main" id="{8DD0A458-AB65-5CA8-95CD-1998EB945D1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07595" y="3977212"/>
              <a:ext cx="1639209" cy="110319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E8DD2F14-FA8F-A4AE-0726-4E8FD0309F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407575" y="3192112"/>
              <a:ext cx="706858" cy="706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D56E84AA-B861-59E4-8A1E-9A0C7A77965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39965" y="4179597"/>
              <a:ext cx="706859" cy="7068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3B886E37-408E-80C0-49BE-4CAA3D35B15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26163" y="4179597"/>
              <a:ext cx="715293" cy="7152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DE7AB4AE-E520-034D-BD5A-B662B149492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184164" y="4162728"/>
              <a:ext cx="715293" cy="7152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E2A0D065-B785-6CF7-ABD8-31228EABB65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407575" y="4162728"/>
              <a:ext cx="706858" cy="70685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a:extLst>
                <a:ext uri="{FF2B5EF4-FFF2-40B4-BE49-F238E27FC236}">
                  <a16:creationId xmlns:a16="http://schemas.microsoft.com/office/drawing/2014/main" id="{F4AC9AFC-6A1B-2D65-F445-3027BA00B63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739964" y="3192111"/>
              <a:ext cx="706859" cy="7068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a:extLst>
                <a:ext uri="{FF2B5EF4-FFF2-40B4-BE49-F238E27FC236}">
                  <a16:creationId xmlns:a16="http://schemas.microsoft.com/office/drawing/2014/main" id="{C8E49E25-B3E1-8FEB-CE33-0C7BFE16430A}"/>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044653" y="3192111"/>
              <a:ext cx="706859" cy="7068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41B8EF2E-B04A-FCEE-39DD-3EC3DBB0D7D3}"/>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372196" y="5073851"/>
              <a:ext cx="717160" cy="7171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D3FA016D-46BC-8BE0-CA44-D7E7A32ABFD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761004" y="5080696"/>
              <a:ext cx="703470" cy="703470"/>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40359E11-3781-41D8-794B-03916FA51D9E}"/>
              </a:ext>
            </a:extLst>
          </p:cNvPr>
          <p:cNvSpPr txBox="1"/>
          <p:nvPr/>
        </p:nvSpPr>
        <p:spPr>
          <a:xfrm>
            <a:off x="6960771" y="1271806"/>
            <a:ext cx="4878659" cy="1292662"/>
          </a:xfrm>
          <a:prstGeom prst="rect">
            <a:avLst/>
          </a:prstGeom>
          <a:noFill/>
        </p:spPr>
        <p:txBody>
          <a:bodyPr wrap="square" lIns="0" tIns="0" rIns="0" bIns="0" rtlCol="0" anchor="t">
            <a:spAutoFit/>
          </a:bodyPr>
          <a:lstStyle/>
          <a:p>
            <a:r>
              <a:rPr lang="en-US" sz="1200" dirty="0">
                <a:solidFill>
                  <a:schemeClr val="bg2">
                    <a:lumMod val="25000"/>
                  </a:schemeClr>
                </a:solidFill>
                <a:latin typeface="+mj-lt"/>
                <a:cs typeface="Calibri"/>
              </a:rPr>
              <a:t>Meet some of the vExpert PROs who dedicate personal time to the vote on applications. The 136 people from 37 countries have asked to be part of this subprogram and take the voting responsibility seriously. </a:t>
            </a:r>
            <a:endParaRPr lang="en-US" dirty="0">
              <a:solidFill>
                <a:schemeClr val="bg2">
                  <a:lumMod val="25000"/>
                </a:schemeClr>
              </a:solidFill>
              <a:latin typeface="+mj-lt"/>
            </a:endParaRPr>
          </a:p>
          <a:p>
            <a:pPr algn="l"/>
            <a:endParaRPr lang="en-US" sz="1200" dirty="0">
              <a:solidFill>
                <a:schemeClr val="bg2">
                  <a:lumMod val="25000"/>
                </a:schemeClr>
              </a:solidFill>
              <a:latin typeface="+mj-lt"/>
              <a:cs typeface="Calibri" panose="020F0502020204030204" pitchFamily="34" charset="0"/>
            </a:endParaRPr>
          </a:p>
          <a:p>
            <a:pPr algn="l"/>
            <a:r>
              <a:rPr lang="en-US" sz="1200" dirty="0">
                <a:solidFill>
                  <a:schemeClr val="bg2">
                    <a:lumMod val="25000"/>
                  </a:schemeClr>
                </a:solidFill>
                <a:latin typeface="+mj-lt"/>
                <a:cs typeface="Calibri" panose="020F0502020204030204" pitchFamily="34" charset="0"/>
              </a:rPr>
              <a:t>I want to personally thank each of you for your contributions and going above and beyond and asking for other ways to give back.</a:t>
            </a:r>
          </a:p>
        </p:txBody>
      </p:sp>
    </p:spTree>
    <p:extLst>
      <p:ext uri="{BB962C8B-B14F-4D97-AF65-F5344CB8AC3E}">
        <p14:creationId xmlns:p14="http://schemas.microsoft.com/office/powerpoint/2010/main" val="18345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1D287-EB5F-8D21-0A97-54588378C778}"/>
              </a:ext>
            </a:extLst>
          </p:cNvPr>
          <p:cNvSpPr>
            <a:spLocks noGrp="1"/>
          </p:cNvSpPr>
          <p:nvPr>
            <p:ph type="title"/>
          </p:nvPr>
        </p:nvSpPr>
        <p:spPr/>
        <p:txBody>
          <a:bodyPr/>
          <a:lstStyle/>
          <a:p>
            <a:r>
              <a:rPr lang="en-US" dirty="0"/>
              <a:t>vExpert  - The Voting Process Outlined</a:t>
            </a:r>
          </a:p>
        </p:txBody>
      </p:sp>
      <p:sp>
        <p:nvSpPr>
          <p:cNvPr id="3" name="Subtitle 2">
            <a:extLst>
              <a:ext uri="{FF2B5EF4-FFF2-40B4-BE49-F238E27FC236}">
                <a16:creationId xmlns:a16="http://schemas.microsoft.com/office/drawing/2014/main" id="{FFB10495-962A-14BF-1734-0EE44C15AEF2}"/>
              </a:ext>
            </a:extLst>
          </p:cNvPr>
          <p:cNvSpPr>
            <a:spLocks noGrp="1"/>
          </p:cNvSpPr>
          <p:nvPr>
            <p:ph type="subTitle" idx="10"/>
          </p:nvPr>
        </p:nvSpPr>
        <p:spPr/>
        <p:txBody>
          <a:bodyPr/>
          <a:lstStyle/>
          <a:p>
            <a:r>
              <a:rPr lang="en-US" dirty="0"/>
              <a:t>Community Apps Voted by The Community</a:t>
            </a:r>
          </a:p>
          <a:p>
            <a:endParaRPr lang="en-US" dirty="0"/>
          </a:p>
        </p:txBody>
      </p:sp>
      <p:pic>
        <p:nvPicPr>
          <p:cNvPr id="6" name="Picture 5" descr="vExpert.png">
            <a:extLst>
              <a:ext uri="{FF2B5EF4-FFF2-40B4-BE49-F238E27FC236}">
                <a16:creationId xmlns:a16="http://schemas.microsoft.com/office/drawing/2014/main" id="{C1D0A4D0-81E4-EE0F-8253-5CE2119772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9" name="TextBox 8">
            <a:extLst>
              <a:ext uri="{FF2B5EF4-FFF2-40B4-BE49-F238E27FC236}">
                <a16:creationId xmlns:a16="http://schemas.microsoft.com/office/drawing/2014/main" id="{86C7D30F-A8B4-C4B3-F7A4-BDA5134BEC9F}"/>
              </a:ext>
            </a:extLst>
          </p:cNvPr>
          <p:cNvSpPr txBox="1"/>
          <p:nvPr/>
        </p:nvSpPr>
        <p:spPr>
          <a:xfrm>
            <a:off x="579809" y="1338382"/>
            <a:ext cx="5422015" cy="4737835"/>
          </a:xfrm>
          <a:prstGeom prst="rect">
            <a:avLst/>
          </a:prstGeom>
          <a:noFill/>
        </p:spPr>
        <p:txBody>
          <a:bodyPr wrap="square" lIns="0" tIns="0" rIns="0" bIns="0" rtlCol="0">
            <a:spAutoFit/>
          </a:bodyPr>
          <a:lstStyle/>
          <a:p>
            <a:pPr marL="285750" indent="-285750">
              <a:lnSpc>
                <a:spcPct val="150000"/>
              </a:lnSpc>
              <a:spcAft>
                <a:spcPts val="4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vExpert PROs assess applications according to their country or by direct applicant request for assistance.</a:t>
            </a:r>
          </a:p>
          <a:p>
            <a:pPr marL="285750" indent="-285750">
              <a:lnSpc>
                <a:spcPct val="15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Applications in non-English languages are redirected to a PRO fluent in that language to prevent translation errors.</a:t>
            </a:r>
          </a:p>
          <a:p>
            <a:pPr marL="285750" indent="-285750">
              <a:lnSpc>
                <a:spcPct val="15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Applications from colleagues or friends are reassigned to ensure an impartial review.</a:t>
            </a:r>
          </a:p>
          <a:p>
            <a:pPr marL="285750" indent="-285750">
              <a:lnSpc>
                <a:spcPct val="150000"/>
              </a:lnSpc>
              <a:spcAft>
                <a:spcPts val="400"/>
              </a:spcAft>
              <a:buFont typeface="Arial" panose="020B0604020202020204" pitchFamily="34" charset="0"/>
              <a:buChar char="•"/>
            </a:pPr>
            <a:r>
              <a:rPr lang="en-US" sz="1200" b="0" i="0" dirty="0">
                <a:solidFill>
                  <a:schemeClr val="bg2">
                    <a:lumMod val="25000"/>
                  </a:schemeClr>
                </a:solidFill>
                <a:effectLst/>
                <a:latin typeface="+mj-lt"/>
                <a:cs typeface="Calibri" panose="020F0502020204030204" pitchFamily="34" charset="0"/>
              </a:rPr>
              <a:t>If queries arise, we'll contact you via the vExpert site and email. No response before th</a:t>
            </a:r>
            <a:r>
              <a:rPr lang="en-US" sz="1200" dirty="0">
                <a:solidFill>
                  <a:schemeClr val="bg2">
                    <a:lumMod val="25000"/>
                  </a:schemeClr>
                </a:solidFill>
                <a:latin typeface="+mj-lt"/>
                <a:cs typeface="Calibri" panose="020F0502020204030204" pitchFamily="34" charset="0"/>
              </a:rPr>
              <a:t>e announcement date the pending app will change to </a:t>
            </a:r>
            <a:r>
              <a:rPr lang="en-US" sz="1200" b="0" i="0" dirty="0">
                <a:solidFill>
                  <a:schemeClr val="bg2">
                    <a:lumMod val="25000"/>
                  </a:schemeClr>
                </a:solidFill>
                <a:effectLst/>
                <a:latin typeface="+mj-lt"/>
                <a:cs typeface="Calibri" panose="020F0502020204030204" pitchFamily="34" charset="0"/>
              </a:rPr>
              <a:t>'Not Ready' with an option to appeal.</a:t>
            </a:r>
          </a:p>
          <a:p>
            <a:pPr marL="285750" indent="-285750">
              <a:lnSpc>
                <a:spcPct val="15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For applications that don’t meet the minimum requirements, we will change to ”</a:t>
            </a:r>
            <a:r>
              <a:rPr lang="en-US" sz="1200" u="sng" dirty="0">
                <a:solidFill>
                  <a:schemeClr val="bg2">
                    <a:lumMod val="25000"/>
                  </a:schemeClr>
                </a:solidFill>
                <a:latin typeface="+mj-lt"/>
                <a:cs typeface="Calibri" panose="020F0502020204030204" pitchFamily="34" charset="0"/>
              </a:rPr>
              <a:t>Not Ready</a:t>
            </a:r>
            <a:r>
              <a:rPr lang="en-US" sz="1200" dirty="0">
                <a:solidFill>
                  <a:schemeClr val="bg2">
                    <a:lumMod val="25000"/>
                  </a:schemeClr>
                </a:solidFill>
                <a:latin typeface="+mj-lt"/>
                <a:cs typeface="Calibri" panose="020F0502020204030204" pitchFamily="34" charset="0"/>
              </a:rPr>
              <a:t>”. Not Ready indicates we have not awarded you vExpert and a detailed reason will go out in the email sent to the applicant. We encourage everyone to Appeal if you feel the decision, was a mistake.</a:t>
            </a:r>
          </a:p>
          <a:p>
            <a:pPr marL="285750" indent="-285750">
              <a:lnSpc>
                <a:spcPct val="15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When we “</a:t>
            </a:r>
            <a:r>
              <a:rPr lang="en-US" sz="1200" u="sng" dirty="0">
                <a:solidFill>
                  <a:schemeClr val="bg2">
                    <a:lumMod val="25000"/>
                  </a:schemeClr>
                </a:solidFill>
                <a:latin typeface="+mj-lt"/>
                <a:cs typeface="Calibri" panose="020F0502020204030204" pitchFamily="34" charset="0"/>
              </a:rPr>
              <a:t>Approve</a:t>
            </a:r>
            <a:r>
              <a:rPr lang="en-US" sz="1200" dirty="0">
                <a:solidFill>
                  <a:schemeClr val="bg2">
                    <a:lumMod val="25000"/>
                  </a:schemeClr>
                </a:solidFill>
                <a:latin typeface="+mj-lt"/>
                <a:cs typeface="Calibri" panose="020F0502020204030204" pitchFamily="34" charset="0"/>
              </a:rPr>
              <a:t>”, we also assign badges for the contributions that apply. </a:t>
            </a:r>
          </a:p>
        </p:txBody>
      </p:sp>
      <p:pic>
        <p:nvPicPr>
          <p:cNvPr id="10" name="Picture 9" descr="A screenshot of a computer&#10;&#10;Description automatically generated with medium confidence">
            <a:extLst>
              <a:ext uri="{FF2B5EF4-FFF2-40B4-BE49-F238E27FC236}">
                <a16:creationId xmlns:a16="http://schemas.microsoft.com/office/drawing/2014/main" id="{98EFEA17-136D-9CB0-E2A7-6FBF7554F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5461" y="1338382"/>
            <a:ext cx="5258604" cy="4776212"/>
          </a:xfrm>
          <a:prstGeom prst="rect">
            <a:avLst/>
          </a:prstGeom>
        </p:spPr>
      </p:pic>
      <p:pic>
        <p:nvPicPr>
          <p:cNvPr id="11" name="Picture 10">
            <a:extLst>
              <a:ext uri="{FF2B5EF4-FFF2-40B4-BE49-F238E27FC236}">
                <a16:creationId xmlns:a16="http://schemas.microsoft.com/office/drawing/2014/main" id="{64D456E9-125F-690B-29F6-30D42FA484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59988" r="-4"/>
          <a:stretch/>
        </p:blipFill>
        <p:spPr>
          <a:xfrm>
            <a:off x="6225131" y="1338382"/>
            <a:ext cx="45719" cy="5367867"/>
          </a:xfrm>
          <a:prstGeom prst="rect">
            <a:avLst/>
          </a:prstGeom>
        </p:spPr>
      </p:pic>
    </p:spTree>
    <p:extLst>
      <p:ext uri="{BB962C8B-B14F-4D97-AF65-F5344CB8AC3E}">
        <p14:creationId xmlns:p14="http://schemas.microsoft.com/office/powerpoint/2010/main" val="361422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2A74F-883B-0A20-6810-40B4F9207834}"/>
              </a:ext>
            </a:extLst>
          </p:cNvPr>
          <p:cNvSpPr>
            <a:spLocks noGrp="1"/>
          </p:cNvSpPr>
          <p:nvPr>
            <p:ph type="title"/>
          </p:nvPr>
        </p:nvSpPr>
        <p:spPr/>
        <p:txBody>
          <a:bodyPr/>
          <a:lstStyle/>
          <a:p>
            <a:r>
              <a:rPr lang="en-US" dirty="0"/>
              <a:t>vExpert  - Application Appeal Process</a:t>
            </a:r>
          </a:p>
        </p:txBody>
      </p:sp>
      <p:sp>
        <p:nvSpPr>
          <p:cNvPr id="3" name="Subtitle 2">
            <a:extLst>
              <a:ext uri="{FF2B5EF4-FFF2-40B4-BE49-F238E27FC236}">
                <a16:creationId xmlns:a16="http://schemas.microsoft.com/office/drawing/2014/main" id="{2C0A2061-BC8E-4AF1-ADEF-3E9C4162D3E9}"/>
              </a:ext>
            </a:extLst>
          </p:cNvPr>
          <p:cNvSpPr>
            <a:spLocks noGrp="1"/>
          </p:cNvSpPr>
          <p:nvPr>
            <p:ph type="subTitle" idx="10"/>
          </p:nvPr>
        </p:nvSpPr>
        <p:spPr/>
        <p:txBody>
          <a:bodyPr/>
          <a:lstStyle/>
          <a:p>
            <a:r>
              <a:rPr lang="en-US" dirty="0"/>
              <a:t>Guide to Successful 'Not Ready' Application Appeals: What to Include and Exclude</a:t>
            </a:r>
          </a:p>
        </p:txBody>
      </p:sp>
      <p:pic>
        <p:nvPicPr>
          <p:cNvPr id="6" name="Picture 5" descr="vExpert.png">
            <a:extLst>
              <a:ext uri="{FF2B5EF4-FFF2-40B4-BE49-F238E27FC236}">
                <a16:creationId xmlns:a16="http://schemas.microsoft.com/office/drawing/2014/main" id="{45903AB7-8662-DF66-1ED3-B03B4260B1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24265" y="234954"/>
            <a:ext cx="2209800" cy="393883"/>
          </a:xfrm>
          <a:prstGeom prst="rect">
            <a:avLst/>
          </a:prstGeom>
        </p:spPr>
      </p:pic>
      <p:sp>
        <p:nvSpPr>
          <p:cNvPr id="7" name="TextBox 6">
            <a:extLst>
              <a:ext uri="{FF2B5EF4-FFF2-40B4-BE49-F238E27FC236}">
                <a16:creationId xmlns:a16="http://schemas.microsoft.com/office/drawing/2014/main" id="{6AF74BC2-C216-E756-761E-7AB96F5990E1}"/>
              </a:ext>
            </a:extLst>
          </p:cNvPr>
          <p:cNvSpPr txBox="1"/>
          <p:nvPr/>
        </p:nvSpPr>
        <p:spPr>
          <a:xfrm>
            <a:off x="592866" y="1295140"/>
            <a:ext cx="4961757" cy="3448123"/>
          </a:xfrm>
          <a:prstGeom prst="rect">
            <a:avLst/>
          </a:prstGeom>
          <a:noFill/>
        </p:spPr>
        <p:txBody>
          <a:bodyPr wrap="square" lIns="0" tIns="0" rIns="0" bIns="0" rtlCol="0">
            <a:spAutoFit/>
          </a:bodyPr>
          <a:lstStyle/>
          <a:p>
            <a:pPr>
              <a:spcAft>
                <a:spcPts val="200"/>
              </a:spcAft>
            </a:pPr>
            <a:r>
              <a:rPr lang="en-US" sz="1200" dirty="0">
                <a:solidFill>
                  <a:schemeClr val="bg2">
                    <a:lumMod val="25000"/>
                  </a:schemeClr>
                </a:solidFill>
                <a:latin typeface="+mj-lt"/>
                <a:cs typeface="Calibri" panose="020F0502020204030204" pitchFamily="34" charset="0"/>
              </a:rPr>
              <a:t>A ”Not Ready” app isn’t final, this is why we have appeals. During the appeal process you can submit additional community contributions that were missed or make corrections that may have been overlooked on our part. </a:t>
            </a:r>
          </a:p>
          <a:p>
            <a:pPr>
              <a:lnSpc>
                <a:spcPct val="130000"/>
              </a:lnSpc>
              <a:spcAft>
                <a:spcPts val="200"/>
              </a:spcAft>
            </a:pPr>
            <a:endParaRPr lang="en-US" sz="800" dirty="0">
              <a:solidFill>
                <a:schemeClr val="bg2">
                  <a:lumMod val="25000"/>
                </a:schemeClr>
              </a:solidFill>
              <a:latin typeface="+mj-lt"/>
              <a:cs typeface="Calibri" panose="020F0502020204030204" pitchFamily="34" charset="0"/>
            </a:endParaRPr>
          </a:p>
          <a:p>
            <a:pPr>
              <a:spcAft>
                <a:spcPts val="200"/>
              </a:spcAft>
            </a:pPr>
            <a:r>
              <a:rPr lang="en-US" sz="1200" dirty="0">
                <a:solidFill>
                  <a:schemeClr val="bg2">
                    <a:lumMod val="25000"/>
                  </a:schemeClr>
                </a:solidFill>
                <a:latin typeface="+mj-lt"/>
                <a:cs typeface="Calibri" panose="020F0502020204030204" pitchFamily="34" charset="0"/>
              </a:rPr>
              <a:t>All appeals must be done via the process, email Q&amp;A is fine but not for appeals. If your application marked Not ready, the reason will be in the email, and this provide the basis for your appeal.</a:t>
            </a:r>
          </a:p>
          <a:p>
            <a:pPr>
              <a:lnSpc>
                <a:spcPct val="130000"/>
              </a:lnSpc>
              <a:spcAft>
                <a:spcPts val="200"/>
              </a:spcAft>
            </a:pPr>
            <a:endParaRPr lang="en-US" sz="800" dirty="0">
              <a:solidFill>
                <a:schemeClr val="bg2">
                  <a:lumMod val="25000"/>
                </a:schemeClr>
              </a:solidFill>
              <a:latin typeface="+mj-lt"/>
              <a:cs typeface="Calibri" panose="020F0502020204030204" pitchFamily="34" charset="0"/>
            </a:endParaRPr>
          </a:p>
          <a:p>
            <a:pPr>
              <a:spcAft>
                <a:spcPts val="200"/>
              </a:spcAft>
            </a:pPr>
            <a:r>
              <a:rPr lang="en-US" sz="1200" dirty="0">
                <a:solidFill>
                  <a:schemeClr val="bg2">
                    <a:lumMod val="25000"/>
                  </a:schemeClr>
                </a:solidFill>
                <a:latin typeface="+mj-lt"/>
                <a:cs typeface="Calibri" panose="020F0502020204030204" pitchFamily="34" charset="0"/>
              </a:rPr>
              <a:t>It’s also possible that the vExpert PRO misinterpreted or overlook details, and this is our mistake. If this is the case, we will find this during the appeal and make corrections.</a:t>
            </a:r>
          </a:p>
          <a:p>
            <a:pPr>
              <a:spcAft>
                <a:spcPts val="200"/>
              </a:spcAft>
            </a:pPr>
            <a:endParaRPr lang="en-US" sz="800" b="1" dirty="0">
              <a:solidFill>
                <a:schemeClr val="bg2">
                  <a:lumMod val="25000"/>
                </a:schemeClr>
              </a:solidFill>
              <a:latin typeface="+mj-lt"/>
              <a:cs typeface="Calibri" panose="020F0502020204030204" pitchFamily="34" charset="0"/>
            </a:endParaRPr>
          </a:p>
          <a:p>
            <a:pPr algn="l">
              <a:lnSpc>
                <a:spcPct val="130000"/>
              </a:lnSpc>
              <a:spcAft>
                <a:spcPts val="200"/>
              </a:spcAft>
            </a:pPr>
            <a:r>
              <a:rPr lang="en-US" sz="1200" b="1" dirty="0">
                <a:solidFill>
                  <a:schemeClr val="bg2">
                    <a:lumMod val="25000"/>
                  </a:schemeClr>
                </a:solidFill>
                <a:latin typeface="+mj-lt"/>
                <a:cs typeface="Calibri" panose="020F0502020204030204" pitchFamily="34" charset="0"/>
              </a:rPr>
              <a:t>The vExpert Appeal Process</a:t>
            </a:r>
          </a:p>
          <a:p>
            <a:pPr algn="l">
              <a:spcAft>
                <a:spcPts val="200"/>
              </a:spcAft>
            </a:pPr>
            <a:r>
              <a:rPr lang="en-US" sz="1200" dirty="0">
                <a:solidFill>
                  <a:schemeClr val="bg2">
                    <a:lumMod val="25000"/>
                  </a:schemeClr>
                </a:solidFill>
                <a:latin typeface="+mj-lt"/>
                <a:cs typeface="Calibri" panose="020F0502020204030204" pitchFamily="34" charset="0"/>
              </a:rPr>
              <a:t>“Not Ready” Applicants have 7 days post announcement to submit appeals. The appeals process is outlined in the email sent out on the day awards are announced. We respond to every appeal, please be patient, we will get back to you.</a:t>
            </a:r>
          </a:p>
        </p:txBody>
      </p:sp>
      <p:sp>
        <p:nvSpPr>
          <p:cNvPr id="8" name="TextBox 7">
            <a:extLst>
              <a:ext uri="{FF2B5EF4-FFF2-40B4-BE49-F238E27FC236}">
                <a16:creationId xmlns:a16="http://schemas.microsoft.com/office/drawing/2014/main" id="{A9B948F3-DD48-4028-C6CC-19486C1BED18}"/>
              </a:ext>
            </a:extLst>
          </p:cNvPr>
          <p:cNvSpPr txBox="1"/>
          <p:nvPr/>
        </p:nvSpPr>
        <p:spPr>
          <a:xfrm>
            <a:off x="6257284" y="1295140"/>
            <a:ext cx="5676781" cy="5239010"/>
          </a:xfrm>
          <a:prstGeom prst="rect">
            <a:avLst/>
          </a:prstGeom>
          <a:noFill/>
        </p:spPr>
        <p:txBody>
          <a:bodyPr wrap="square" lIns="0" tIns="0" rIns="0" bIns="0" rtlCol="0">
            <a:noAutofit/>
          </a:bodyPr>
          <a:lstStyle/>
          <a:p>
            <a:pPr algn="l">
              <a:lnSpc>
                <a:spcPct val="130000"/>
              </a:lnSpc>
            </a:pPr>
            <a:r>
              <a:rPr lang="en-US" sz="1200" b="1" dirty="0">
                <a:solidFill>
                  <a:schemeClr val="bg2">
                    <a:lumMod val="25000"/>
                  </a:schemeClr>
                </a:solidFill>
                <a:latin typeface="+mj-lt"/>
                <a:cs typeface="Calibri" panose="020F0502020204030204" pitchFamily="34" charset="0"/>
              </a:rPr>
              <a:t>What to Include in Your Appeal</a:t>
            </a:r>
            <a:r>
              <a:rPr lang="en-US" sz="1200" dirty="0">
                <a:solidFill>
                  <a:schemeClr val="bg2">
                    <a:lumMod val="25000"/>
                  </a:schemeClr>
                </a:solidFill>
                <a:latin typeface="+mj-lt"/>
                <a:cs typeface="Calibri" panose="020F0502020204030204" pitchFamily="34" charset="0"/>
              </a:rPr>
              <a:t>: </a:t>
            </a:r>
          </a:p>
          <a:p>
            <a:pPr marL="171450" indent="-171450">
              <a:lnSpc>
                <a:spcPct val="130000"/>
              </a:lnSpc>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Stay on point and be detailed on anything new. If you have a new session to add, include date, subject, location, audience size and URL if available. </a:t>
            </a:r>
          </a:p>
          <a:p>
            <a:pPr marL="171450" indent="-171450">
              <a:lnSpc>
                <a:spcPct val="130000"/>
              </a:lnSpc>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Include additional data on what was missed by us or you.</a:t>
            </a:r>
          </a:p>
          <a:p>
            <a:pPr marL="171450" indent="-171450" algn="l">
              <a:lnSpc>
                <a:spcPct val="130000"/>
              </a:lnSpc>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Only include Community Contribution related information.</a:t>
            </a:r>
          </a:p>
          <a:p>
            <a:pPr marL="171450" indent="-171450" algn="l">
              <a:lnSpc>
                <a:spcPct val="130000"/>
              </a:lnSpc>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Links are always helpful and required for some cases. Since answering questions counts towards the vExpert award, always include profile URLs.</a:t>
            </a:r>
          </a:p>
          <a:p>
            <a:pPr algn="l">
              <a:lnSpc>
                <a:spcPct val="130000"/>
              </a:lnSpc>
            </a:pPr>
            <a:endParaRPr lang="en-US" sz="1200" dirty="0">
              <a:solidFill>
                <a:schemeClr val="bg2">
                  <a:lumMod val="25000"/>
                </a:schemeClr>
              </a:solidFill>
              <a:latin typeface="+mj-lt"/>
              <a:cs typeface="Calibri" panose="020F0502020204030204" pitchFamily="34" charset="0"/>
            </a:endParaRPr>
          </a:p>
          <a:p>
            <a:pPr algn="l">
              <a:lnSpc>
                <a:spcPct val="130000"/>
              </a:lnSpc>
            </a:pPr>
            <a:r>
              <a:rPr lang="en-US" sz="1200" b="1" dirty="0">
                <a:solidFill>
                  <a:schemeClr val="bg2">
                    <a:lumMod val="25000"/>
                  </a:schemeClr>
                </a:solidFill>
                <a:latin typeface="+mj-lt"/>
                <a:cs typeface="Calibri" panose="020F0502020204030204" pitchFamily="34" charset="0"/>
              </a:rPr>
              <a:t>Example</a:t>
            </a:r>
            <a:r>
              <a:rPr lang="en-US" sz="1200" dirty="0">
                <a:solidFill>
                  <a:schemeClr val="bg2">
                    <a:lumMod val="25000"/>
                  </a:schemeClr>
                </a:solidFill>
                <a:latin typeface="+mj-lt"/>
                <a:cs typeface="Calibri" panose="020F0502020204030204" pitchFamily="34" charset="0"/>
              </a:rPr>
              <a:t>: Declined applications for public speaking often lack detail. </a:t>
            </a:r>
          </a:p>
          <a:p>
            <a:pPr algn="l">
              <a:lnSpc>
                <a:spcPct val="130000"/>
              </a:lnSpc>
            </a:pPr>
            <a:r>
              <a:rPr lang="en-US" sz="1200" dirty="0">
                <a:solidFill>
                  <a:schemeClr val="bg2">
                    <a:lumMod val="25000"/>
                  </a:schemeClr>
                </a:solidFill>
                <a:latin typeface="+mj-lt"/>
                <a:cs typeface="Calibri" panose="020F0502020204030204" pitchFamily="34" charset="0"/>
              </a:rPr>
              <a:t>Be sure to include session specifics like location, date, audience size, topics, </a:t>
            </a:r>
          </a:p>
          <a:p>
            <a:pPr algn="l">
              <a:lnSpc>
                <a:spcPct val="130000"/>
              </a:lnSpc>
            </a:pPr>
            <a:r>
              <a:rPr lang="en-US" sz="1200" dirty="0">
                <a:solidFill>
                  <a:schemeClr val="bg2">
                    <a:lumMod val="25000"/>
                  </a:schemeClr>
                </a:solidFill>
                <a:latin typeface="+mj-lt"/>
                <a:cs typeface="Calibri" panose="020F0502020204030204" pitchFamily="34" charset="0"/>
              </a:rPr>
              <a:t>and relevant URLs.</a:t>
            </a:r>
          </a:p>
          <a:p>
            <a:pPr algn="l">
              <a:lnSpc>
                <a:spcPct val="130000"/>
              </a:lnSpc>
            </a:pPr>
            <a:endParaRPr lang="en-US" sz="1200" b="1" dirty="0">
              <a:solidFill>
                <a:schemeClr val="bg2">
                  <a:lumMod val="25000"/>
                </a:schemeClr>
              </a:solidFill>
              <a:latin typeface="+mj-lt"/>
              <a:cs typeface="Calibri" panose="020F0502020204030204" pitchFamily="34" charset="0"/>
            </a:endParaRPr>
          </a:p>
          <a:p>
            <a:pPr algn="l">
              <a:lnSpc>
                <a:spcPct val="130000"/>
              </a:lnSpc>
            </a:pPr>
            <a:r>
              <a:rPr lang="en-US" sz="1200" b="1" dirty="0">
                <a:solidFill>
                  <a:schemeClr val="bg2">
                    <a:lumMod val="25000"/>
                  </a:schemeClr>
                </a:solidFill>
                <a:latin typeface="+mj-lt"/>
                <a:cs typeface="Calibri" panose="020F0502020204030204" pitchFamily="34" charset="0"/>
              </a:rPr>
              <a:t>What to Exclude in Your Appeal:</a:t>
            </a:r>
          </a:p>
          <a:p>
            <a:pPr marL="171450" indent="-171450" algn="l">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Details that are already in your application, please don’t duplicate data. </a:t>
            </a:r>
          </a:p>
          <a:p>
            <a:pPr marL="171450" indent="-171450" algn="l">
              <a:lnSpc>
                <a:spcPct val="13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Certifications (unless VCDX) and work details (how many VM’s, etc.)</a:t>
            </a:r>
          </a:p>
          <a:p>
            <a:pPr marL="171450" indent="-171450" algn="l">
              <a:lnSpc>
                <a:spcPct val="13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Exclude future work. (Example: I’m writing a 4-post series on NSX next month)</a:t>
            </a:r>
          </a:p>
          <a:p>
            <a:pPr marL="171450" indent="-171450" algn="l">
              <a:lnSpc>
                <a:spcPct val="13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How many years you have been using VMware products.</a:t>
            </a:r>
          </a:p>
          <a:p>
            <a:pPr marL="171450" indent="-171450" algn="l">
              <a:lnSpc>
                <a:spcPct val="13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Anything day job related, not tied to “Community”</a:t>
            </a:r>
          </a:p>
          <a:p>
            <a:pPr marL="171450" indent="-171450" algn="l">
              <a:lnSpc>
                <a:spcPct val="130000"/>
              </a:lnSpc>
              <a:spcAft>
                <a:spcPts val="400"/>
              </a:spcAft>
              <a:buFont typeface="Arial" panose="020B0604020202020204" pitchFamily="34" charset="0"/>
              <a:buChar char="•"/>
            </a:pPr>
            <a:r>
              <a:rPr lang="en-US" sz="1200" dirty="0">
                <a:solidFill>
                  <a:schemeClr val="bg2">
                    <a:lumMod val="25000"/>
                  </a:schemeClr>
                </a:solidFill>
                <a:latin typeface="+mj-lt"/>
                <a:cs typeface="Calibri" panose="020F0502020204030204" pitchFamily="34" charset="0"/>
              </a:rPr>
              <a:t>Exclude content submission that is not part of the year we are awarding.</a:t>
            </a:r>
          </a:p>
          <a:p>
            <a:pPr algn="l">
              <a:lnSpc>
                <a:spcPct val="130000"/>
              </a:lnSpc>
              <a:spcBef>
                <a:spcPts val="600"/>
              </a:spcBef>
            </a:pPr>
            <a:r>
              <a:rPr lang="en-US" sz="1200" dirty="0">
                <a:solidFill>
                  <a:schemeClr val="bg2">
                    <a:lumMod val="25000"/>
                  </a:schemeClr>
                </a:solidFill>
                <a:latin typeface="+mj-lt"/>
                <a:cs typeface="Calibri" panose="020F0502020204030204" pitchFamily="34" charset="0"/>
              </a:rPr>
              <a:t>.</a:t>
            </a:r>
          </a:p>
        </p:txBody>
      </p:sp>
      <p:pic>
        <p:nvPicPr>
          <p:cNvPr id="9" name="Picture 8">
            <a:extLst>
              <a:ext uri="{FF2B5EF4-FFF2-40B4-BE49-F238E27FC236}">
                <a16:creationId xmlns:a16="http://schemas.microsoft.com/office/drawing/2014/main" id="{F9FF05AF-749C-69BE-E14C-D734DF17910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59988" r="-4"/>
          <a:stretch/>
        </p:blipFill>
        <p:spPr>
          <a:xfrm>
            <a:off x="5837374" y="1295023"/>
            <a:ext cx="45719" cy="5367750"/>
          </a:xfrm>
          <a:prstGeom prst="rect">
            <a:avLst/>
          </a:prstGeom>
        </p:spPr>
      </p:pic>
      <p:pic>
        <p:nvPicPr>
          <p:cNvPr id="13" name="Picture 12">
            <a:extLst>
              <a:ext uri="{FF2B5EF4-FFF2-40B4-BE49-F238E27FC236}">
                <a16:creationId xmlns:a16="http://schemas.microsoft.com/office/drawing/2014/main" id="{EEAE61EA-0A9C-5E90-3132-70F9FC3BAA87}"/>
              </a:ext>
            </a:extLst>
          </p:cNvPr>
          <p:cNvPicPr>
            <a:picLocks noChangeAspect="1"/>
          </p:cNvPicPr>
          <p:nvPr/>
        </p:nvPicPr>
        <p:blipFill>
          <a:blip r:embed="rId4"/>
          <a:stretch>
            <a:fillRect/>
          </a:stretch>
        </p:blipFill>
        <p:spPr>
          <a:xfrm>
            <a:off x="579810" y="4863204"/>
            <a:ext cx="4961758" cy="1308170"/>
          </a:xfrm>
          <a:prstGeom prst="rect">
            <a:avLst/>
          </a:prstGeom>
        </p:spPr>
      </p:pic>
    </p:spTree>
    <p:extLst>
      <p:ext uri="{BB962C8B-B14F-4D97-AF65-F5344CB8AC3E}">
        <p14:creationId xmlns:p14="http://schemas.microsoft.com/office/powerpoint/2010/main" val="916088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VMware_white_16x9">
  <a:themeElements>
    <a:clrScheme name="Custom 1">
      <a:dk1>
        <a:srgbClr val="000001"/>
      </a:dk1>
      <a:lt1>
        <a:srgbClr val="FFFFFF"/>
      </a:lt1>
      <a:dk2>
        <a:srgbClr val="1B1E35"/>
      </a:dk2>
      <a:lt2>
        <a:srgbClr val="F2F2F2"/>
      </a:lt2>
      <a:accent1>
        <a:srgbClr val="007B8C"/>
      </a:accent1>
      <a:accent2>
        <a:srgbClr val="005C8A"/>
      </a:accent2>
      <a:accent3>
        <a:srgbClr val="0098C7"/>
      </a:accent3>
      <a:accent4>
        <a:srgbClr val="61A60E"/>
      </a:accent4>
      <a:accent5>
        <a:srgbClr val="6C4B93"/>
      </a:accent5>
      <a:accent6>
        <a:srgbClr val="EDB516"/>
      </a:accent6>
      <a:hlink>
        <a:srgbClr val="005B83"/>
      </a:hlink>
      <a:folHlink>
        <a:srgbClr val="005B83"/>
      </a:folHlink>
    </a:clrScheme>
    <a:fontScheme name="Custom 19">
      <a:majorFont>
        <a:latin typeface="Metropolis Light"/>
        <a:ea typeface=""/>
        <a:cs typeface=""/>
      </a:majorFont>
      <a:minorFont>
        <a:latin typeface="Metropoli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Aft>
            <a:spcPts val="600"/>
          </a:spcAft>
          <a:defRPr sz="120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bwMode="gray">
        <a:ln w="25400">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lnSpc>
            <a:spcPct val="130000"/>
          </a:lnSpc>
          <a:defRPr sz="1800" dirty="0" err="1" smtClean="0">
            <a:solidFill>
              <a:schemeClr val="tx2"/>
            </a:solidFill>
          </a:defRPr>
        </a:defPPr>
      </a:lstStyle>
    </a:txDef>
  </a:objectDefaults>
  <a:extraClrSchemeLst/>
  <a:custClrLst>
    <a:custClr name="Orange">
      <a:srgbClr val="E18728"/>
    </a:custClr>
    <a:custClr name="Red">
      <a:srgbClr val="B72835"/>
    </a:custClr>
    <a:custClr name="Light Grey">
      <a:srgbClr val="E8E8EA"/>
    </a:custClr>
    <a:custClr name="Dark Grey">
      <a:srgbClr val="53565A"/>
    </a:custClr>
  </a:custClrLst>
  <a:extLst>
    <a:ext uri="{05A4C25C-085E-4340-85A3-A5531E510DB2}">
      <thm15:themeFamily xmlns:thm15="http://schemas.microsoft.com/office/thememl/2012/main" name="skinny-PPT-Light-June-2020-ACCESSIBLE" id="{0CECDBDA-90D1-134F-87E2-EE3800325540}" vid="{7B09F0D8-43AA-FF47-8B59-F16F1FFE8153}"/>
    </a:ext>
  </a:extLst>
</a:theme>
</file>

<file path=ppt/theme/theme2.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Mware">
      <a:dk1>
        <a:srgbClr val="717074"/>
      </a:dk1>
      <a:lt1>
        <a:sysClr val="window" lastClr="FFFFFF"/>
      </a:lt1>
      <a:dk2>
        <a:srgbClr val="000000"/>
      </a:dk2>
      <a:lt2>
        <a:srgbClr val="C6C6C8"/>
      </a:lt2>
      <a:accent1>
        <a:srgbClr val="0095D3"/>
      </a:accent1>
      <a:accent2>
        <a:srgbClr val="89CBDF"/>
      </a:accent2>
      <a:accent3>
        <a:srgbClr val="006990"/>
      </a:accent3>
      <a:accent4>
        <a:srgbClr val="6DB33F"/>
      </a:accent4>
      <a:accent5>
        <a:srgbClr val="C2CD23"/>
      </a:accent5>
      <a:accent6>
        <a:srgbClr val="387C2C"/>
      </a:accent6>
      <a:hlink>
        <a:srgbClr val="0095D3"/>
      </a:hlink>
      <a:folHlink>
        <a:srgbClr val="89CBD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56210</TotalTime>
  <Words>2659</Words>
  <Application>Microsoft Macintosh PowerPoint</Application>
  <PresentationFormat>Custom</PresentationFormat>
  <Paragraphs>157</Paragraphs>
  <Slides>12</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Camphor Std</vt:lpstr>
      <vt:lpstr>Metropolis</vt:lpstr>
      <vt:lpstr>Metropolis Light</vt:lpstr>
      <vt:lpstr>Metropolis-Regular</vt:lpstr>
      <vt:lpstr>Open Sans</vt:lpstr>
      <vt:lpstr>System Font Regular</vt:lpstr>
      <vt:lpstr>VMware_white_16x9</vt:lpstr>
      <vt:lpstr>VMware vExpert</vt:lpstr>
      <vt:lpstr>vExpert  - Best Practice Guide</vt:lpstr>
      <vt:lpstr>vExpert  - Application Preparation</vt:lpstr>
      <vt:lpstr>vExpert  - Which Path Should You Choose? </vt:lpstr>
      <vt:lpstr>vExpert  - Guidelines for Application:</vt:lpstr>
      <vt:lpstr>vExpert  - Guidelines for Application:</vt:lpstr>
      <vt:lpstr>vExpert  - The Application Review Process </vt:lpstr>
      <vt:lpstr>vExpert  - The Voting Process Outlined</vt:lpstr>
      <vt:lpstr>vExpert  - Application Appeal Process</vt:lpstr>
      <vt:lpstr>vExpert  - VMUG Community Contributions</vt:lpstr>
      <vt:lpstr>vExpert  - Use the Follow Me Thread</vt:lpstr>
      <vt:lpstr>vExpert Best Practice Guide: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Gardner</dc:creator>
  <cp:lastModifiedBy>Corey Romero</cp:lastModifiedBy>
  <cp:revision>1020</cp:revision>
  <dcterms:created xsi:type="dcterms:W3CDTF">2020-09-22T16:30:21Z</dcterms:created>
  <dcterms:modified xsi:type="dcterms:W3CDTF">2024-10-22T21:33:56Z</dcterms:modified>
</cp:coreProperties>
</file>